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0cd7306b764a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d9eb24bcf643f5"/>
  </p:sldMasterIdLst>
  <p:sldIdLst>
    <p:sldId xmlns:r="http://schemas.openxmlformats.org/officeDocument/2006/relationships" id="256" r:id="Rdca0b6689ff444ba"/>
    <p:sldId xmlns:r="http://schemas.openxmlformats.org/officeDocument/2006/relationships" id="257" r:id="Rb1b3360daa884b63"/>
    <p:sldId xmlns:r="http://schemas.openxmlformats.org/officeDocument/2006/relationships" id="258" r:id="R5a73fdbfcf8f4b37"/>
    <p:sldId xmlns:r="http://schemas.openxmlformats.org/officeDocument/2006/relationships" id="259" r:id="R1f6d5e9f17324d5a"/>
    <p:sldId xmlns:r="http://schemas.openxmlformats.org/officeDocument/2006/relationships" id="260" r:id="Rf792b649ddc7474d"/>
    <p:sldId xmlns:r="http://schemas.openxmlformats.org/officeDocument/2006/relationships" id="261" r:id="Re70795b453724bda"/>
    <p:sldId xmlns:r="http://schemas.openxmlformats.org/officeDocument/2006/relationships" id="262" r:id="R20a54fd766ac4b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d9eb24bcf643f5" /><Relationship Type="http://schemas.openxmlformats.org/officeDocument/2006/relationships/slide" Target="/ppt/slides/slide1.xml" Id="Rdca0b6689ff444ba" /><Relationship Type="http://schemas.openxmlformats.org/officeDocument/2006/relationships/slide" Target="/ppt/slides/slide2.xml" Id="Rb1b3360daa884b63" /><Relationship Type="http://schemas.openxmlformats.org/officeDocument/2006/relationships/slide" Target="/ppt/slides/slide3.xml" Id="R5a73fdbfcf8f4b37" /><Relationship Type="http://schemas.openxmlformats.org/officeDocument/2006/relationships/slide" Target="/ppt/slides/slide4.xml" Id="R1f6d5e9f17324d5a" /><Relationship Type="http://schemas.openxmlformats.org/officeDocument/2006/relationships/slide" Target="/ppt/slides/slide5.xml" Id="Rf792b649ddc7474d" /><Relationship Type="http://schemas.openxmlformats.org/officeDocument/2006/relationships/slide" Target="/ppt/slides/slide6.xml" Id="Re70795b453724bda" /><Relationship Type="http://schemas.openxmlformats.org/officeDocument/2006/relationships/slide" Target="/ppt/slides/slide7.xml" Id="R20a54fd766ac4b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353930928048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3776917af4b52" /><Relationship Type="http://schemas.openxmlformats.org/officeDocument/2006/relationships/theme" Target="/ppt/slideMasters/theme/theme1.xml" Id="R024e98bc88854b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43776917af4b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3bc74c5e74c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c512cfbf441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b8ac4c87c48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2c058e7c049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b6d587e0549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de8d827194a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d08dd882e4e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JAMO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JAMO ENTREPRENØR AS ble etablert [år] og holder til i Nannestad.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28 184 661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−1 314 153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−768 490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−553 971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5 508 183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 &amp; NORDAL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JAMO BYGG HOLDING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Ulvedalsvegen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2030 Nannestad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920 053 572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JAMO ENTREPRENØR AS</a:t>
            </a:r>
          </a:p>
        </p:txBody>
      </p:sp>
    </p:spTree>
  </p:cSld>
  <p:clrMapOvr>
    <a:masterClrMapping xmlns:a="http://schemas.openxmlformats.org/drawingml/2006/main"/>
  </p:clrMapOvr>
</p:sld>
</file>