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79b4f51d4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ab0ea2c1541cf"/>
  </p:sldMasterIdLst>
  <p:sldIdLst>
    <p:sldId xmlns:r="http://schemas.openxmlformats.org/officeDocument/2006/relationships" id="256" r:id="Reddf9fe1dee6461d"/>
    <p:sldId xmlns:r="http://schemas.openxmlformats.org/officeDocument/2006/relationships" id="257" r:id="R8a5a206cdd084651"/>
    <p:sldId xmlns:r="http://schemas.openxmlformats.org/officeDocument/2006/relationships" id="258" r:id="R1b0705de39b74f67"/>
    <p:sldId xmlns:r="http://schemas.openxmlformats.org/officeDocument/2006/relationships" id="259" r:id="R127a9e2e2cd4427f"/>
    <p:sldId xmlns:r="http://schemas.openxmlformats.org/officeDocument/2006/relationships" id="260" r:id="Rd727c735fca64287"/>
    <p:sldId xmlns:r="http://schemas.openxmlformats.org/officeDocument/2006/relationships" id="261" r:id="R81d52642104c424f"/>
    <p:sldId xmlns:r="http://schemas.openxmlformats.org/officeDocument/2006/relationships" id="262" r:id="R39b537562ec34d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ab0ea2c1541cf" /><Relationship Type="http://schemas.openxmlformats.org/officeDocument/2006/relationships/slide" Target="/ppt/slides/slide1.xml" Id="Reddf9fe1dee6461d" /><Relationship Type="http://schemas.openxmlformats.org/officeDocument/2006/relationships/slide" Target="/ppt/slides/slide2.xml" Id="R8a5a206cdd084651" /><Relationship Type="http://schemas.openxmlformats.org/officeDocument/2006/relationships/slide" Target="/ppt/slides/slide3.xml" Id="R1b0705de39b74f67" /><Relationship Type="http://schemas.openxmlformats.org/officeDocument/2006/relationships/slide" Target="/ppt/slides/slide4.xml" Id="R127a9e2e2cd4427f" /><Relationship Type="http://schemas.openxmlformats.org/officeDocument/2006/relationships/slide" Target="/ppt/slides/slide5.xml" Id="Rd727c735fca64287" /><Relationship Type="http://schemas.openxmlformats.org/officeDocument/2006/relationships/slide" Target="/ppt/slides/slide6.xml" Id="R81d52642104c424f" /><Relationship Type="http://schemas.openxmlformats.org/officeDocument/2006/relationships/slide" Target="/ppt/slides/slide7.xml" Id="R39b537562ec34d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5c66e32f2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046860b574470" /><Relationship Type="http://schemas.openxmlformats.org/officeDocument/2006/relationships/theme" Target="/ppt/slideMasters/theme/theme1.xml" Id="Rf8413dabf8d644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046860b57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9d952cd54e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f4d429127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ef2570bb2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06cce4dac4c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db1672186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96a9d31c7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f26ed77a545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JAMO ENTREPRENØR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28 184 661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−1 314 153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5 508 183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NORDAL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JAMO BYGG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Ulvedalsvegen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920 053 572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JAMO ENTREPRENØR AS</a:t>
            </a:r>
          </a:p>
        </p:txBody>
      </p:sp>
    </p:spTree>
  </p:cSld>
  <p:clrMapOvr>
    <a:masterClrMapping xmlns:a="http://schemas.openxmlformats.org/drawingml/2006/main"/>
  </p:clrMapOvr>
</p:sld>
</file>