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93cce562341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a848e90e1415f"/>
  </p:sldMasterIdLst>
  <p:sldIdLst>
    <p:sldId xmlns:r="http://schemas.openxmlformats.org/officeDocument/2006/relationships" id="256" r:id="R1b87daf1235e4dce"/>
    <p:sldId xmlns:r="http://schemas.openxmlformats.org/officeDocument/2006/relationships" id="257" r:id="R8460edd4c68f4ccc"/>
    <p:sldId xmlns:r="http://schemas.openxmlformats.org/officeDocument/2006/relationships" id="258" r:id="Radac594a5789478d"/>
    <p:sldId xmlns:r="http://schemas.openxmlformats.org/officeDocument/2006/relationships" id="259" r:id="R00ea2670d6d84b78"/>
    <p:sldId xmlns:r="http://schemas.openxmlformats.org/officeDocument/2006/relationships" id="260" r:id="R69ed6f65f2054b30"/>
    <p:sldId xmlns:r="http://schemas.openxmlformats.org/officeDocument/2006/relationships" id="261" r:id="R05891deb07af4f0a"/>
    <p:sldId xmlns:r="http://schemas.openxmlformats.org/officeDocument/2006/relationships" id="262" r:id="R14bfe9640f9b41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a848e90e1415f" /><Relationship Type="http://schemas.openxmlformats.org/officeDocument/2006/relationships/slide" Target="/ppt/slides/slide1.xml" Id="R1b87daf1235e4dce" /><Relationship Type="http://schemas.openxmlformats.org/officeDocument/2006/relationships/slide" Target="/ppt/slides/slide2.xml" Id="R8460edd4c68f4ccc" /><Relationship Type="http://schemas.openxmlformats.org/officeDocument/2006/relationships/slide" Target="/ppt/slides/slide3.xml" Id="Radac594a5789478d" /><Relationship Type="http://schemas.openxmlformats.org/officeDocument/2006/relationships/slide" Target="/ppt/slides/slide4.xml" Id="R00ea2670d6d84b78" /><Relationship Type="http://schemas.openxmlformats.org/officeDocument/2006/relationships/slide" Target="/ppt/slides/slide5.xml" Id="R69ed6f65f2054b30" /><Relationship Type="http://schemas.openxmlformats.org/officeDocument/2006/relationships/slide" Target="/ppt/slides/slide6.xml" Id="R05891deb07af4f0a" /><Relationship Type="http://schemas.openxmlformats.org/officeDocument/2006/relationships/slide" Target="/ppt/slides/slide7.xml" Id="R14bfe9640f9b41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618f953e1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dbda24f2c4e9f" /><Relationship Type="http://schemas.openxmlformats.org/officeDocument/2006/relationships/theme" Target="/ppt/slideMasters/theme/theme1.xml" Id="Re2094ca8f3cb4c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dbda24f2c4e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406b216ea41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eeb3971594f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0e6257a8848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09164276c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49521623a47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c98d06fac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a85255c3a48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VESTBY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VESTBY GRAVESERVICE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111 565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263 417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2 924 094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ELISABETH BOTTENGÅRD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IVAN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Støttumvei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1543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920 052 533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GRAVESERVICE AS</a:t>
            </a:r>
          </a:p>
        </p:txBody>
      </p:sp>
    </p:spTree>
  </p:cSld>
  <p:clrMapOvr>
    <a:masterClrMapping xmlns:a="http://schemas.openxmlformats.org/drawingml/2006/main"/>
  </p:clrMapOvr>
</p:sld>
</file>