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497cf6a5f846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0f5a92668455e"/>
  </p:sldMasterIdLst>
  <p:sldIdLst>
    <p:sldId xmlns:r="http://schemas.openxmlformats.org/officeDocument/2006/relationships" id="256" r:id="Rf3bf884f67224e4e"/>
    <p:sldId xmlns:r="http://schemas.openxmlformats.org/officeDocument/2006/relationships" id="257" r:id="Ra9fa373082b2443d"/>
    <p:sldId xmlns:r="http://schemas.openxmlformats.org/officeDocument/2006/relationships" id="258" r:id="R24f5b5bfdaa64197"/>
    <p:sldId xmlns:r="http://schemas.openxmlformats.org/officeDocument/2006/relationships" id="259" r:id="Ra9535cdcea8f443e"/>
    <p:sldId xmlns:r="http://schemas.openxmlformats.org/officeDocument/2006/relationships" id="260" r:id="R28ec2d334403431a"/>
    <p:sldId xmlns:r="http://schemas.openxmlformats.org/officeDocument/2006/relationships" id="261" r:id="Rb3461eed0766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0f5a92668455e" /><Relationship Type="http://schemas.openxmlformats.org/officeDocument/2006/relationships/slide" Target="/ppt/slides/slide1.xml" Id="Rf3bf884f67224e4e" /><Relationship Type="http://schemas.openxmlformats.org/officeDocument/2006/relationships/slide" Target="/ppt/slides/slide2.xml" Id="Ra9fa373082b2443d" /><Relationship Type="http://schemas.openxmlformats.org/officeDocument/2006/relationships/slide" Target="/ppt/slides/slide3.xml" Id="R24f5b5bfdaa64197" /><Relationship Type="http://schemas.openxmlformats.org/officeDocument/2006/relationships/slide" Target="/ppt/slides/slide4.xml" Id="Ra9535cdcea8f443e" /><Relationship Type="http://schemas.openxmlformats.org/officeDocument/2006/relationships/slide" Target="/ppt/slides/slide5.xml" Id="R28ec2d334403431a" /><Relationship Type="http://schemas.openxmlformats.org/officeDocument/2006/relationships/slide" Target="/ppt/slides/slide6.xml" Id="Rb3461eed0766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6e23e9a7644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9094c730f45aa" /><Relationship Type="http://schemas.openxmlformats.org/officeDocument/2006/relationships/theme" Target="/ppt/slideMasters/theme/theme1.xml" Id="Rc0e0b02e1a4f44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b9094c730f45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65899abfb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59305943246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72917f9f74b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3595e63f8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968ba449544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139f40fef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HARALDSVANGEN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HARALDSVANGEN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HARALDSVANGEN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HARALDSVANGEN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HARALDSVANGEN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HARALDSVANGEN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3 188 077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3 363 873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HARALDSVANGEN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920 051 936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HARALDSVANGEN II AS</a:t>
            </a:r>
          </a:p>
        </p:txBody>
      </p:sp>
    </p:spTree>
  </p:cSld>
  <p:clrMapOvr>
    <a:masterClrMapping xmlns:a="http://schemas.openxmlformats.org/drawingml/2006/main"/>
  </p:clrMapOvr>
</p:sld>
</file>