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5362e5685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92c82b6e44c1d"/>
  </p:sldMasterIdLst>
  <p:sldIdLst>
    <p:sldId xmlns:r="http://schemas.openxmlformats.org/officeDocument/2006/relationships" id="256" r:id="R0418d529bc73483d"/>
    <p:sldId xmlns:r="http://schemas.openxmlformats.org/officeDocument/2006/relationships" id="257" r:id="Re5c57bb17c18445b"/>
    <p:sldId xmlns:r="http://schemas.openxmlformats.org/officeDocument/2006/relationships" id="258" r:id="R00f2032b2984406f"/>
    <p:sldId xmlns:r="http://schemas.openxmlformats.org/officeDocument/2006/relationships" id="259" r:id="R94f5421479de4817"/>
    <p:sldId xmlns:r="http://schemas.openxmlformats.org/officeDocument/2006/relationships" id="260" r:id="Rd67e1ed3777d4b3f"/>
    <p:sldId xmlns:r="http://schemas.openxmlformats.org/officeDocument/2006/relationships" id="261" r:id="R661343d9563f4937"/>
    <p:sldId xmlns:r="http://schemas.openxmlformats.org/officeDocument/2006/relationships" id="262" r:id="R0d505a4a55ee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92c82b6e44c1d" /><Relationship Type="http://schemas.openxmlformats.org/officeDocument/2006/relationships/slide" Target="/ppt/slides/slide1.xml" Id="R0418d529bc73483d" /><Relationship Type="http://schemas.openxmlformats.org/officeDocument/2006/relationships/slide" Target="/ppt/slides/slide2.xml" Id="Re5c57bb17c18445b" /><Relationship Type="http://schemas.openxmlformats.org/officeDocument/2006/relationships/slide" Target="/ppt/slides/slide3.xml" Id="R00f2032b2984406f" /><Relationship Type="http://schemas.openxmlformats.org/officeDocument/2006/relationships/slide" Target="/ppt/slides/slide4.xml" Id="R94f5421479de4817" /><Relationship Type="http://schemas.openxmlformats.org/officeDocument/2006/relationships/slide" Target="/ppt/slides/slide5.xml" Id="Rd67e1ed3777d4b3f" /><Relationship Type="http://schemas.openxmlformats.org/officeDocument/2006/relationships/slide" Target="/ppt/slides/slide6.xml" Id="R661343d9563f4937" /><Relationship Type="http://schemas.openxmlformats.org/officeDocument/2006/relationships/slide" Target="/ppt/slides/slide7.xml" Id="R0d505a4a55ee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f2e23a6fa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8ae0ce1af432f" /><Relationship Type="http://schemas.openxmlformats.org/officeDocument/2006/relationships/theme" Target="/ppt/slideMasters/theme/theme1.xml" Id="Rd49835a8ccdc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8ae0ce1af43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2c35baf56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0079906a7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cdfb0f60d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10be457b4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263dadc6a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1a6119c744a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79cf2334e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BORGAR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5 706 406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12 203 860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21 643 514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BORGAR LJØEN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Vesternbakken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3513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920 044 913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HOLDING AS</a:t>
            </a:r>
          </a:p>
        </p:txBody>
      </p:sp>
    </p:spTree>
  </p:cSld>
  <p:clrMapOvr>
    <a:masterClrMapping xmlns:a="http://schemas.openxmlformats.org/drawingml/2006/main"/>
  </p:clrMapOvr>
</p:sld>
</file>