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1b1bd079b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48c3706af4282"/>
  </p:sldMasterIdLst>
  <p:sldIdLst>
    <p:sldId xmlns:r="http://schemas.openxmlformats.org/officeDocument/2006/relationships" id="256" r:id="R9496de1eaa194322"/>
    <p:sldId xmlns:r="http://schemas.openxmlformats.org/officeDocument/2006/relationships" id="257" r:id="R13ae54cddbd24201"/>
    <p:sldId xmlns:r="http://schemas.openxmlformats.org/officeDocument/2006/relationships" id="258" r:id="R59bf70ae16d04b67"/>
    <p:sldId xmlns:r="http://schemas.openxmlformats.org/officeDocument/2006/relationships" id="259" r:id="Rb8a84713e6d046ff"/>
    <p:sldId xmlns:r="http://schemas.openxmlformats.org/officeDocument/2006/relationships" id="260" r:id="Rf7a90cb26ff248e6"/>
    <p:sldId xmlns:r="http://schemas.openxmlformats.org/officeDocument/2006/relationships" id="261" r:id="R7c124da7b4c74275"/>
    <p:sldId xmlns:r="http://schemas.openxmlformats.org/officeDocument/2006/relationships" id="262" r:id="Re5d137e5ffe5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48c3706af4282" /><Relationship Type="http://schemas.openxmlformats.org/officeDocument/2006/relationships/slide" Target="/ppt/slides/slide1.xml" Id="R9496de1eaa194322" /><Relationship Type="http://schemas.openxmlformats.org/officeDocument/2006/relationships/slide" Target="/ppt/slides/slide2.xml" Id="R13ae54cddbd24201" /><Relationship Type="http://schemas.openxmlformats.org/officeDocument/2006/relationships/slide" Target="/ppt/slides/slide3.xml" Id="R59bf70ae16d04b67" /><Relationship Type="http://schemas.openxmlformats.org/officeDocument/2006/relationships/slide" Target="/ppt/slides/slide4.xml" Id="Rb8a84713e6d046ff" /><Relationship Type="http://schemas.openxmlformats.org/officeDocument/2006/relationships/slide" Target="/ppt/slides/slide5.xml" Id="Rf7a90cb26ff248e6" /><Relationship Type="http://schemas.openxmlformats.org/officeDocument/2006/relationships/slide" Target="/ppt/slides/slide6.xml" Id="R7c124da7b4c74275" /><Relationship Type="http://schemas.openxmlformats.org/officeDocument/2006/relationships/slide" Target="/ppt/slides/slide7.xml" Id="Re5d137e5ffe5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f883d33ff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6dd982b64d46" /><Relationship Type="http://schemas.openxmlformats.org/officeDocument/2006/relationships/theme" Target="/ppt/slideMasters/theme/theme1.xml" Id="Rc46553ba76da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66dd982b6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dc6fc1848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da28efa21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c59652c8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f0a288105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1a679a904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22305637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54d4b7fb0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INFINITY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INFINITY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INFINITY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INFINITY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INFINITY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INFINITY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INFINITY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INFINITY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Bjellvågveien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920 042 368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INFINITY FINANS AS</a:t>
            </a:r>
          </a:p>
        </p:txBody>
      </p:sp>
    </p:spTree>
  </p:cSld>
  <p:clrMapOvr>
    <a:masterClrMapping xmlns:a="http://schemas.openxmlformats.org/drawingml/2006/main"/>
  </p:clrMapOvr>
</p:sld>
</file>