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11ead4e4e743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135eea28e4fc6"/>
  </p:sldMasterIdLst>
  <p:sldIdLst>
    <p:sldId xmlns:r="http://schemas.openxmlformats.org/officeDocument/2006/relationships" id="256" r:id="R834c0f5ce13648a8"/>
    <p:sldId xmlns:r="http://schemas.openxmlformats.org/officeDocument/2006/relationships" id="257" r:id="Re2abda357b984975"/>
    <p:sldId xmlns:r="http://schemas.openxmlformats.org/officeDocument/2006/relationships" id="258" r:id="Rebad65c9d84e44b7"/>
    <p:sldId xmlns:r="http://schemas.openxmlformats.org/officeDocument/2006/relationships" id="259" r:id="Rfa944613b9fe4dbd"/>
    <p:sldId xmlns:r="http://schemas.openxmlformats.org/officeDocument/2006/relationships" id="260" r:id="R2bba4d87bc0740b9"/>
    <p:sldId xmlns:r="http://schemas.openxmlformats.org/officeDocument/2006/relationships" id="261" r:id="Rc1627a6d85914eb5"/>
    <p:sldId xmlns:r="http://schemas.openxmlformats.org/officeDocument/2006/relationships" id="262" r:id="R53a580b2e9fe43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135eea28e4fc6" /><Relationship Type="http://schemas.openxmlformats.org/officeDocument/2006/relationships/slide" Target="/ppt/slides/slide1.xml" Id="R834c0f5ce13648a8" /><Relationship Type="http://schemas.openxmlformats.org/officeDocument/2006/relationships/slide" Target="/ppt/slides/slide2.xml" Id="Re2abda357b984975" /><Relationship Type="http://schemas.openxmlformats.org/officeDocument/2006/relationships/slide" Target="/ppt/slides/slide3.xml" Id="Rebad65c9d84e44b7" /><Relationship Type="http://schemas.openxmlformats.org/officeDocument/2006/relationships/slide" Target="/ppt/slides/slide4.xml" Id="Rfa944613b9fe4dbd" /><Relationship Type="http://schemas.openxmlformats.org/officeDocument/2006/relationships/slide" Target="/ppt/slides/slide5.xml" Id="R2bba4d87bc0740b9" /><Relationship Type="http://schemas.openxmlformats.org/officeDocument/2006/relationships/slide" Target="/ppt/slides/slide6.xml" Id="Rc1627a6d85914eb5" /><Relationship Type="http://schemas.openxmlformats.org/officeDocument/2006/relationships/slide" Target="/ppt/slides/slide7.xml" Id="R53a580b2e9fe43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cf68bb745040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571731b3140ed" /><Relationship Type="http://schemas.openxmlformats.org/officeDocument/2006/relationships/theme" Target="/ppt/slideMasters/theme/theme1.xml" Id="R0304e0af2525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2571731b3140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b6d65559a4b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62ffde8e247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d6ab5f1204d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2f84a7a6f45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7d1d044db4d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cc67eca554a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b4c25574840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LUI INVEST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16 416 208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16 442 292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SOLSTAD LINA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Lina Haugen Solstad, Furuvegen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7653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920 042 007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LUI INVEST AS</a:t>
            </a:r>
          </a:p>
        </p:txBody>
      </p:sp>
    </p:spTree>
  </p:cSld>
  <p:clrMapOvr>
    <a:masterClrMapping xmlns:a="http://schemas.openxmlformats.org/drawingml/2006/main"/>
  </p:clrMapOvr>
</p:sld>
</file>