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e49cd4872144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53f948c0fd49c6"/>
  </p:sldMasterIdLst>
  <p:sldIdLst>
    <p:sldId xmlns:r="http://schemas.openxmlformats.org/officeDocument/2006/relationships" id="256" r:id="R1bf3e658f21c49a1"/>
    <p:sldId xmlns:r="http://schemas.openxmlformats.org/officeDocument/2006/relationships" id="257" r:id="R1abb0da55b1e455e"/>
    <p:sldId xmlns:r="http://schemas.openxmlformats.org/officeDocument/2006/relationships" id="258" r:id="R172a7cf06f98455f"/>
    <p:sldId xmlns:r="http://schemas.openxmlformats.org/officeDocument/2006/relationships" id="259" r:id="R26b9bb5987cd4ea2"/>
    <p:sldId xmlns:r="http://schemas.openxmlformats.org/officeDocument/2006/relationships" id="260" r:id="R7e1e55a0d22f4df3"/>
    <p:sldId xmlns:r="http://schemas.openxmlformats.org/officeDocument/2006/relationships" id="261" r:id="R607453ed9026488c"/>
    <p:sldId xmlns:r="http://schemas.openxmlformats.org/officeDocument/2006/relationships" id="262" r:id="R79b29b1a4b2142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53f948c0fd49c6" /><Relationship Type="http://schemas.openxmlformats.org/officeDocument/2006/relationships/slide" Target="/ppt/slides/slide1.xml" Id="R1bf3e658f21c49a1" /><Relationship Type="http://schemas.openxmlformats.org/officeDocument/2006/relationships/slide" Target="/ppt/slides/slide2.xml" Id="R1abb0da55b1e455e" /><Relationship Type="http://schemas.openxmlformats.org/officeDocument/2006/relationships/slide" Target="/ppt/slides/slide3.xml" Id="R172a7cf06f98455f" /><Relationship Type="http://schemas.openxmlformats.org/officeDocument/2006/relationships/slide" Target="/ppt/slides/slide4.xml" Id="R26b9bb5987cd4ea2" /><Relationship Type="http://schemas.openxmlformats.org/officeDocument/2006/relationships/slide" Target="/ppt/slides/slide5.xml" Id="R7e1e55a0d22f4df3" /><Relationship Type="http://schemas.openxmlformats.org/officeDocument/2006/relationships/slide" Target="/ppt/slides/slide6.xml" Id="R607453ed9026488c" /><Relationship Type="http://schemas.openxmlformats.org/officeDocument/2006/relationships/slide" Target="/ppt/slides/slide7.xml" Id="R79b29b1a4b2142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97231468746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a891381fa4f0f" /><Relationship Type="http://schemas.openxmlformats.org/officeDocument/2006/relationships/theme" Target="/ppt/slideMasters/theme/theme1.xml" Id="Rb046b57ba9ea47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ba891381fa4f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bf77516eb4b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253044f1a49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cd5fe135b41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18f495ba348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b62a8c24e4c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51f51250941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0b68b9f7b4d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AZTEK TP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AZTEK TP AS ble etablert [år] og holder til i Larkollen.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5 156 018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5 424 301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ROER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Teibernveien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1560 Larkollen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