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1df6e834a440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efb6da3f11447a"/>
  </p:sldMasterIdLst>
  <p:sldIdLst>
    <p:sldId xmlns:r="http://schemas.openxmlformats.org/officeDocument/2006/relationships" id="256" r:id="Rf6b634b766ad4d02"/>
    <p:sldId xmlns:r="http://schemas.openxmlformats.org/officeDocument/2006/relationships" id="257" r:id="R3f077aaadc8a4f51"/>
    <p:sldId xmlns:r="http://schemas.openxmlformats.org/officeDocument/2006/relationships" id="258" r:id="R25aacaad8fe044c9"/>
    <p:sldId xmlns:r="http://schemas.openxmlformats.org/officeDocument/2006/relationships" id="259" r:id="Ra39282d0c4e24c88"/>
    <p:sldId xmlns:r="http://schemas.openxmlformats.org/officeDocument/2006/relationships" id="260" r:id="R3849b68c57084210"/>
    <p:sldId xmlns:r="http://schemas.openxmlformats.org/officeDocument/2006/relationships" id="261" r:id="R4937be1d128b434f"/>
    <p:sldId xmlns:r="http://schemas.openxmlformats.org/officeDocument/2006/relationships" id="262" r:id="R2bdc3d966e3c44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efb6da3f11447a" /><Relationship Type="http://schemas.openxmlformats.org/officeDocument/2006/relationships/slide" Target="/ppt/slides/slide1.xml" Id="Rf6b634b766ad4d02" /><Relationship Type="http://schemas.openxmlformats.org/officeDocument/2006/relationships/slide" Target="/ppt/slides/slide2.xml" Id="R3f077aaadc8a4f51" /><Relationship Type="http://schemas.openxmlformats.org/officeDocument/2006/relationships/slide" Target="/ppt/slides/slide3.xml" Id="R25aacaad8fe044c9" /><Relationship Type="http://schemas.openxmlformats.org/officeDocument/2006/relationships/slide" Target="/ppt/slides/slide4.xml" Id="Ra39282d0c4e24c88" /><Relationship Type="http://schemas.openxmlformats.org/officeDocument/2006/relationships/slide" Target="/ppt/slides/slide5.xml" Id="R3849b68c57084210" /><Relationship Type="http://schemas.openxmlformats.org/officeDocument/2006/relationships/slide" Target="/ppt/slides/slide6.xml" Id="R4937be1d128b434f" /><Relationship Type="http://schemas.openxmlformats.org/officeDocument/2006/relationships/slide" Target="/ppt/slides/slide7.xml" Id="R2bdc3d966e3c44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687d40031646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e18975657b4019" /><Relationship Type="http://schemas.openxmlformats.org/officeDocument/2006/relationships/theme" Target="/ppt/slideMasters/theme/theme1.xml" Id="Re97ac8d430a943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e18975657b40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56bcbff8334c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49dbec418744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b5bb0c17f242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4d3808a9c649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478ca8a28541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18114e524643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a286928c164a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LOFOTEN KONFEKSJON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KONFEKSJON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LOFOTEN KONFEKSJON AS ble etablert [år] og holder til i Svolvær.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KONFEKSJON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KONFEKSJON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KONFEKSJON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251 274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−106 747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−80 420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151 220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951 575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KONFEKSJON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KILVÆR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HAGBART KILVÆR  –  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KILVÆR  –  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KILVÆR EILERTSEN  –  8,3 %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KONFEKSJON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E. Paulsens gate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8300 Svolvær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920 037 577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KONFEKSJON AS</a:t>
            </a:r>
          </a:p>
        </p:txBody>
      </p:sp>
    </p:spTree>
  </p:cSld>
  <p:clrMapOvr>
    <a:masterClrMapping xmlns:a="http://schemas.openxmlformats.org/drawingml/2006/main"/>
  </p:clrMapOvr>
</p:sld>
</file>