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434f17f6374f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15615a102c4d86"/>
  </p:sldMasterIdLst>
  <p:sldIdLst>
    <p:sldId xmlns:r="http://schemas.openxmlformats.org/officeDocument/2006/relationships" id="256" r:id="R9a756bdfa2424a62"/>
    <p:sldId xmlns:r="http://schemas.openxmlformats.org/officeDocument/2006/relationships" id="257" r:id="Rb911a6d75e5d404b"/>
    <p:sldId xmlns:r="http://schemas.openxmlformats.org/officeDocument/2006/relationships" id="258" r:id="R2cd0e02530164551"/>
    <p:sldId xmlns:r="http://schemas.openxmlformats.org/officeDocument/2006/relationships" id="259" r:id="R4c6f4079b5cf4779"/>
    <p:sldId xmlns:r="http://schemas.openxmlformats.org/officeDocument/2006/relationships" id="260" r:id="Raec6abfb107648bf"/>
    <p:sldId xmlns:r="http://schemas.openxmlformats.org/officeDocument/2006/relationships" id="261" r:id="Re42288678f174d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15615a102c4d86" /><Relationship Type="http://schemas.openxmlformats.org/officeDocument/2006/relationships/slide" Target="/ppt/slides/slide1.xml" Id="R9a756bdfa2424a62" /><Relationship Type="http://schemas.openxmlformats.org/officeDocument/2006/relationships/slide" Target="/ppt/slides/slide2.xml" Id="Rb911a6d75e5d404b" /><Relationship Type="http://schemas.openxmlformats.org/officeDocument/2006/relationships/slide" Target="/ppt/slides/slide3.xml" Id="R2cd0e02530164551" /><Relationship Type="http://schemas.openxmlformats.org/officeDocument/2006/relationships/slide" Target="/ppt/slides/slide4.xml" Id="R4c6f4079b5cf4779" /><Relationship Type="http://schemas.openxmlformats.org/officeDocument/2006/relationships/slide" Target="/ppt/slides/slide5.xml" Id="Raec6abfb107648bf" /><Relationship Type="http://schemas.openxmlformats.org/officeDocument/2006/relationships/slide" Target="/ppt/slides/slide6.xml" Id="Re42288678f174d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5d4d9e6b1d4e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2a9d4b00c4ef4" /><Relationship Type="http://schemas.openxmlformats.org/officeDocument/2006/relationships/theme" Target="/ppt/slideMasters/theme/theme1.xml" Id="R1031df0f08e247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f2a9d4b00c4e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e11708b764c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c5af2fb5b48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8b0befadec45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8f82e1b6a4f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b4758ef9d44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57e81979a4e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LOFOTEN KONFEKSJON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E. Paulsens gate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920 037 577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