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fa1f04f2fd46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cac27f90b34dec"/>
  </p:sldMasterIdLst>
  <p:sldIdLst>
    <p:sldId xmlns:r="http://schemas.openxmlformats.org/officeDocument/2006/relationships" id="256" r:id="R05bf2bfb8f024e31"/>
    <p:sldId xmlns:r="http://schemas.openxmlformats.org/officeDocument/2006/relationships" id="257" r:id="R326cd82857784917"/>
    <p:sldId xmlns:r="http://schemas.openxmlformats.org/officeDocument/2006/relationships" id="258" r:id="R43a6034ba7944bfe"/>
    <p:sldId xmlns:r="http://schemas.openxmlformats.org/officeDocument/2006/relationships" id="259" r:id="R1f51b1fb00ee4eae"/>
    <p:sldId xmlns:r="http://schemas.openxmlformats.org/officeDocument/2006/relationships" id="260" r:id="Rac79f6d47fcb45b2"/>
    <p:sldId xmlns:r="http://schemas.openxmlformats.org/officeDocument/2006/relationships" id="261" r:id="R3c41c7c601fe4681"/>
    <p:sldId xmlns:r="http://schemas.openxmlformats.org/officeDocument/2006/relationships" id="262" r:id="Rc5705a23cfc94b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ac27f90b34dec" /><Relationship Type="http://schemas.openxmlformats.org/officeDocument/2006/relationships/slide" Target="/ppt/slides/slide1.xml" Id="R05bf2bfb8f024e31" /><Relationship Type="http://schemas.openxmlformats.org/officeDocument/2006/relationships/slide" Target="/ppt/slides/slide2.xml" Id="R326cd82857784917" /><Relationship Type="http://schemas.openxmlformats.org/officeDocument/2006/relationships/slide" Target="/ppt/slides/slide3.xml" Id="R43a6034ba7944bfe" /><Relationship Type="http://schemas.openxmlformats.org/officeDocument/2006/relationships/slide" Target="/ppt/slides/slide4.xml" Id="R1f51b1fb00ee4eae" /><Relationship Type="http://schemas.openxmlformats.org/officeDocument/2006/relationships/slide" Target="/ppt/slides/slide5.xml" Id="Rac79f6d47fcb45b2" /><Relationship Type="http://schemas.openxmlformats.org/officeDocument/2006/relationships/slide" Target="/ppt/slides/slide6.xml" Id="R3c41c7c601fe4681" /><Relationship Type="http://schemas.openxmlformats.org/officeDocument/2006/relationships/slide" Target="/ppt/slides/slide7.xml" Id="Rc5705a23cfc94b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b9753d87e41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36733d7a3496e" /><Relationship Type="http://schemas.openxmlformats.org/officeDocument/2006/relationships/theme" Target="/ppt/slideMasters/theme/theme1.xml" Id="Rb81e0db512cb4b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a36733d7a349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99c8503bf4e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39c5f762049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f4f526cf842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7ddcb89a742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81322f90e41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4e02dff4d48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679356a984a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ESJ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1 675 150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ESPEN SØRNES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ESJ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920 032 826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ESJ AS</a:t>
            </a:r>
          </a:p>
        </p:txBody>
      </p:sp>
    </p:spTree>
  </p:cSld>
  <p:clrMapOvr>
    <a:masterClrMapping xmlns:a="http://schemas.openxmlformats.org/drawingml/2006/main"/>
  </p:clrMapOvr>
</p:sld>
</file>