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240319afc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e3af934b34306"/>
  </p:sldMasterIdLst>
  <p:sldIdLst>
    <p:sldId xmlns:r="http://schemas.openxmlformats.org/officeDocument/2006/relationships" id="256" r:id="R5d33ea9bfa1e4b75"/>
    <p:sldId xmlns:r="http://schemas.openxmlformats.org/officeDocument/2006/relationships" id="257" r:id="R7a8b266142a34a71"/>
    <p:sldId xmlns:r="http://schemas.openxmlformats.org/officeDocument/2006/relationships" id="258" r:id="R06eea825fad5434e"/>
    <p:sldId xmlns:r="http://schemas.openxmlformats.org/officeDocument/2006/relationships" id="259" r:id="Re0c7e4f62304494b"/>
    <p:sldId xmlns:r="http://schemas.openxmlformats.org/officeDocument/2006/relationships" id="260" r:id="R144d9d57b6ce40f3"/>
    <p:sldId xmlns:r="http://schemas.openxmlformats.org/officeDocument/2006/relationships" id="261" r:id="Rb4cf080c7d1a4d2a"/>
    <p:sldId xmlns:r="http://schemas.openxmlformats.org/officeDocument/2006/relationships" id="262" r:id="R5034f912ac7a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e3af934b34306" /><Relationship Type="http://schemas.openxmlformats.org/officeDocument/2006/relationships/slide" Target="/ppt/slides/slide1.xml" Id="R5d33ea9bfa1e4b75" /><Relationship Type="http://schemas.openxmlformats.org/officeDocument/2006/relationships/slide" Target="/ppt/slides/slide2.xml" Id="R7a8b266142a34a71" /><Relationship Type="http://schemas.openxmlformats.org/officeDocument/2006/relationships/slide" Target="/ppt/slides/slide3.xml" Id="R06eea825fad5434e" /><Relationship Type="http://schemas.openxmlformats.org/officeDocument/2006/relationships/slide" Target="/ppt/slides/slide4.xml" Id="Re0c7e4f62304494b" /><Relationship Type="http://schemas.openxmlformats.org/officeDocument/2006/relationships/slide" Target="/ppt/slides/slide5.xml" Id="R144d9d57b6ce40f3" /><Relationship Type="http://schemas.openxmlformats.org/officeDocument/2006/relationships/slide" Target="/ppt/slides/slide6.xml" Id="Rb4cf080c7d1a4d2a" /><Relationship Type="http://schemas.openxmlformats.org/officeDocument/2006/relationships/slide" Target="/ppt/slides/slide7.xml" Id="R5034f912ac7a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33ac06b31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01814b5e469e" /><Relationship Type="http://schemas.openxmlformats.org/officeDocument/2006/relationships/theme" Target="/ppt/slideMasters/theme/theme1.xml" Id="Redb40cb2c0c7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201814b5e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a2f26bd1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ee1faacb3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a34d3552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4671526b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1f663066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c7051147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3b2e672f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WINE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WINE COMPANY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1 228 203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SVENSEN SVERRE GØSTA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MONDO COMMUNICATIONS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PUTEN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WINE COMPANY AS</a:t>
            </a:r>
          </a:p>
        </p:txBody>
      </p:sp>
    </p:spTree>
  </p:cSld>
  <p:clrMapOvr>
    <a:masterClrMapping xmlns:a="http://schemas.openxmlformats.org/drawingml/2006/main"/>
  </p:clrMapOvr>
</p:sld>
</file>