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caed6f1d054d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b4000d4ae84ae1"/>
  </p:sldMasterIdLst>
  <p:sldIdLst>
    <p:sldId xmlns:r="http://schemas.openxmlformats.org/officeDocument/2006/relationships" id="256" r:id="R04aaee5ea86141ae"/>
    <p:sldId xmlns:r="http://schemas.openxmlformats.org/officeDocument/2006/relationships" id="257" r:id="Rf119707b7ead4963"/>
    <p:sldId xmlns:r="http://schemas.openxmlformats.org/officeDocument/2006/relationships" id="258" r:id="Rd8041af0c8424910"/>
    <p:sldId xmlns:r="http://schemas.openxmlformats.org/officeDocument/2006/relationships" id="259" r:id="Ree154e95e1974e6e"/>
    <p:sldId xmlns:r="http://schemas.openxmlformats.org/officeDocument/2006/relationships" id="260" r:id="R8ec2aa8794cc46ac"/>
    <p:sldId xmlns:r="http://schemas.openxmlformats.org/officeDocument/2006/relationships" id="261" r:id="Rd7bd93f4f4ae45f2"/>
    <p:sldId xmlns:r="http://schemas.openxmlformats.org/officeDocument/2006/relationships" id="262" r:id="R5b93068483f64b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b4000d4ae84ae1" /><Relationship Type="http://schemas.openxmlformats.org/officeDocument/2006/relationships/slide" Target="/ppt/slides/slide1.xml" Id="R04aaee5ea86141ae" /><Relationship Type="http://schemas.openxmlformats.org/officeDocument/2006/relationships/slide" Target="/ppt/slides/slide2.xml" Id="Rf119707b7ead4963" /><Relationship Type="http://schemas.openxmlformats.org/officeDocument/2006/relationships/slide" Target="/ppt/slides/slide3.xml" Id="Rd8041af0c8424910" /><Relationship Type="http://schemas.openxmlformats.org/officeDocument/2006/relationships/slide" Target="/ppt/slides/slide4.xml" Id="Ree154e95e1974e6e" /><Relationship Type="http://schemas.openxmlformats.org/officeDocument/2006/relationships/slide" Target="/ppt/slides/slide5.xml" Id="R8ec2aa8794cc46ac" /><Relationship Type="http://schemas.openxmlformats.org/officeDocument/2006/relationships/slide" Target="/ppt/slides/slide6.xml" Id="Rd7bd93f4f4ae45f2" /><Relationship Type="http://schemas.openxmlformats.org/officeDocument/2006/relationships/slide" Target="/ppt/slides/slide7.xml" Id="R5b93068483f64b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68d5e011904c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50198f7014c36" /><Relationship Type="http://schemas.openxmlformats.org/officeDocument/2006/relationships/theme" Target="/ppt/slideMasters/theme/theme1.xml" Id="Rbb52e69bda2d42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a50198f7014c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46330f59f41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b18eb24cb41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2178f9b8247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f3a59fd754c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9ce5bd06640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0f749264948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a3f6caa2e4e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RÅDGIVNING GRETHE M JØRGENSEN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RÅDGIVNING GRETHE M JØRGENSEN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RÅDGIVNING GRETHE M JØRGENSEN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RÅDGIVNING GRETHE M JØRGENSEN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RÅDGIVNING GRETHE M JØRGENSEN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RÅDGIVNING GRETHE M JØRGENSEN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1 397 585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285 245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221 776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464 323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1 404 277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RÅDGIVNING GRETHE M JØRGENSEN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GRETHE MALMIN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RÅDGIVNING GRETHE M JØRGENSEN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Direktør Sæthersgate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4100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920 024 513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RÅDGIVNING GRETHE M JØRGENSEN AS</a:t>
            </a:r>
          </a:p>
        </p:txBody>
      </p:sp>
    </p:spTree>
  </p:cSld>
  <p:clrMapOvr>
    <a:masterClrMapping xmlns:a="http://schemas.openxmlformats.org/drawingml/2006/main"/>
  </p:clrMapOvr>
</p:sld>
</file>