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51bab614ce42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5dcf58256d4e4e"/>
  </p:sldMasterIdLst>
  <p:sldIdLst>
    <p:sldId xmlns:r="http://schemas.openxmlformats.org/officeDocument/2006/relationships" id="256" r:id="R0dd23def0aba4cf9"/>
    <p:sldId xmlns:r="http://schemas.openxmlformats.org/officeDocument/2006/relationships" id="257" r:id="R040d7e5a67394b8b"/>
    <p:sldId xmlns:r="http://schemas.openxmlformats.org/officeDocument/2006/relationships" id="258" r:id="Ra94a9184a136480c"/>
    <p:sldId xmlns:r="http://schemas.openxmlformats.org/officeDocument/2006/relationships" id="259" r:id="R3d2916d643504cb4"/>
    <p:sldId xmlns:r="http://schemas.openxmlformats.org/officeDocument/2006/relationships" id="260" r:id="R67236852136244c9"/>
    <p:sldId xmlns:r="http://schemas.openxmlformats.org/officeDocument/2006/relationships" id="261" r:id="R9409632d361349b3"/>
    <p:sldId xmlns:r="http://schemas.openxmlformats.org/officeDocument/2006/relationships" id="262" r:id="R34fe01e4d71542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dcf58256d4e4e" /><Relationship Type="http://schemas.openxmlformats.org/officeDocument/2006/relationships/slide" Target="/ppt/slides/slide1.xml" Id="R0dd23def0aba4cf9" /><Relationship Type="http://schemas.openxmlformats.org/officeDocument/2006/relationships/slide" Target="/ppt/slides/slide2.xml" Id="R040d7e5a67394b8b" /><Relationship Type="http://schemas.openxmlformats.org/officeDocument/2006/relationships/slide" Target="/ppt/slides/slide3.xml" Id="Ra94a9184a136480c" /><Relationship Type="http://schemas.openxmlformats.org/officeDocument/2006/relationships/slide" Target="/ppt/slides/slide4.xml" Id="R3d2916d643504cb4" /><Relationship Type="http://schemas.openxmlformats.org/officeDocument/2006/relationships/slide" Target="/ppt/slides/slide5.xml" Id="R67236852136244c9" /><Relationship Type="http://schemas.openxmlformats.org/officeDocument/2006/relationships/slide" Target="/ppt/slides/slide6.xml" Id="R9409632d361349b3" /><Relationship Type="http://schemas.openxmlformats.org/officeDocument/2006/relationships/slide" Target="/ppt/slides/slide7.xml" Id="R34fe01e4d71542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ccc0e195949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d2bc6fe774502" /><Relationship Type="http://schemas.openxmlformats.org/officeDocument/2006/relationships/theme" Target="/ppt/slideMasters/theme/theme1.xml" Id="Ra276071bc6bf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dd2bc6fe7745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07051ce5f4d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74808cc4b4c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eb1d88c81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b20c4d82145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46b838a394c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fafd542c240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98d6a6892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JOHANSEN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JOHANSEN INVEST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5 490 991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Johansen, Egedes gate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8656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920 021 794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