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52fcbf18d5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29fbdd2d2499c"/>
  </p:sldMasterIdLst>
  <p:sldIdLst>
    <p:sldId xmlns:r="http://schemas.openxmlformats.org/officeDocument/2006/relationships" id="256" r:id="Rbced40c8c2f6470f"/>
    <p:sldId xmlns:r="http://schemas.openxmlformats.org/officeDocument/2006/relationships" id="257" r:id="R07b9b730936d478c"/>
    <p:sldId xmlns:r="http://schemas.openxmlformats.org/officeDocument/2006/relationships" id="258" r:id="R0c97b243aff34e0a"/>
    <p:sldId xmlns:r="http://schemas.openxmlformats.org/officeDocument/2006/relationships" id="259" r:id="R7e1dd63ed4384860"/>
    <p:sldId xmlns:r="http://schemas.openxmlformats.org/officeDocument/2006/relationships" id="260" r:id="R4be7b5fd7d6a449e"/>
    <p:sldId xmlns:r="http://schemas.openxmlformats.org/officeDocument/2006/relationships" id="261" r:id="R8b61ae918dc74eeb"/>
    <p:sldId xmlns:r="http://schemas.openxmlformats.org/officeDocument/2006/relationships" id="262" r:id="Ra403c505561b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29fbdd2d2499c" /><Relationship Type="http://schemas.openxmlformats.org/officeDocument/2006/relationships/slide" Target="/ppt/slides/slide1.xml" Id="Rbced40c8c2f6470f" /><Relationship Type="http://schemas.openxmlformats.org/officeDocument/2006/relationships/slide" Target="/ppt/slides/slide2.xml" Id="R07b9b730936d478c" /><Relationship Type="http://schemas.openxmlformats.org/officeDocument/2006/relationships/slide" Target="/ppt/slides/slide3.xml" Id="R0c97b243aff34e0a" /><Relationship Type="http://schemas.openxmlformats.org/officeDocument/2006/relationships/slide" Target="/ppt/slides/slide4.xml" Id="R7e1dd63ed4384860" /><Relationship Type="http://schemas.openxmlformats.org/officeDocument/2006/relationships/slide" Target="/ppt/slides/slide5.xml" Id="R4be7b5fd7d6a449e" /><Relationship Type="http://schemas.openxmlformats.org/officeDocument/2006/relationships/slide" Target="/ppt/slides/slide6.xml" Id="R8b61ae918dc74eeb" /><Relationship Type="http://schemas.openxmlformats.org/officeDocument/2006/relationships/slide" Target="/ppt/slides/slide7.xml" Id="Ra403c505561b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47e1c9964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3fa61e8c144ab" /><Relationship Type="http://schemas.openxmlformats.org/officeDocument/2006/relationships/theme" Target="/ppt/slideMasters/theme/theme1.xml" Id="R66d420884e03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3fa61e8c1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81868d445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f71cdf26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08947a139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c9d790d349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f61f92c90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47833783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488c82e1c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JOHANSEN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5 490 991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Johansen, Egedes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920 021 794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