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763296bafe45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f4d1ce53b994e96"/>
  </p:sldMasterIdLst>
  <p:sldIdLst>
    <p:sldId xmlns:r="http://schemas.openxmlformats.org/officeDocument/2006/relationships" id="256" r:id="R8516f982898b4d48"/>
    <p:sldId xmlns:r="http://schemas.openxmlformats.org/officeDocument/2006/relationships" id="257" r:id="R7b6cddafdb6c475e"/>
    <p:sldId xmlns:r="http://schemas.openxmlformats.org/officeDocument/2006/relationships" id="258" r:id="R2e47017277b448ac"/>
    <p:sldId xmlns:r="http://schemas.openxmlformats.org/officeDocument/2006/relationships" id="259" r:id="Rde69225c18504128"/>
    <p:sldId xmlns:r="http://schemas.openxmlformats.org/officeDocument/2006/relationships" id="260" r:id="Raec847c044d040c8"/>
    <p:sldId xmlns:r="http://schemas.openxmlformats.org/officeDocument/2006/relationships" id="261" r:id="Rb46c8ffac9d94df5"/>
    <p:sldId xmlns:r="http://schemas.openxmlformats.org/officeDocument/2006/relationships" id="262" r:id="R96bc5bf81e6f488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f4d1ce53b994e96" /><Relationship Type="http://schemas.openxmlformats.org/officeDocument/2006/relationships/slide" Target="/ppt/slides/slide1.xml" Id="R8516f982898b4d48" /><Relationship Type="http://schemas.openxmlformats.org/officeDocument/2006/relationships/slide" Target="/ppt/slides/slide2.xml" Id="R7b6cddafdb6c475e" /><Relationship Type="http://schemas.openxmlformats.org/officeDocument/2006/relationships/slide" Target="/ppt/slides/slide3.xml" Id="R2e47017277b448ac" /><Relationship Type="http://schemas.openxmlformats.org/officeDocument/2006/relationships/slide" Target="/ppt/slides/slide4.xml" Id="Rde69225c18504128" /><Relationship Type="http://schemas.openxmlformats.org/officeDocument/2006/relationships/slide" Target="/ppt/slides/slide5.xml" Id="Raec847c044d040c8" /><Relationship Type="http://schemas.openxmlformats.org/officeDocument/2006/relationships/slide" Target="/ppt/slides/slide6.xml" Id="Rb46c8ffac9d94df5" /><Relationship Type="http://schemas.openxmlformats.org/officeDocument/2006/relationships/slide" Target="/ppt/slides/slide7.xml" Id="R96bc5bf81e6f488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d6a7b507e394d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aedfa571194e9e" /><Relationship Type="http://schemas.openxmlformats.org/officeDocument/2006/relationships/theme" Target="/ppt/slideMasters/theme/theme1.xml" Id="Rf9a28f0a0dc845d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aedfa57119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dde173cfab42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e95cc2988c40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fb465bc0c432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008b41fbdf4c4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19b4bf47d9459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feb140f09491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22724d90e44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HOLME HOLDING 2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 HOLDING 2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1 556 892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−1 339 328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8 794 739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91 780 581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385 327 345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HOLME HOLDING AS  –  95,0 %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 INVEST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Sjøhagen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4016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920 011 985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HOLME HOLDING 2 AS</a:t>
            </a:r>
          </a:p>
        </p:txBody>
      </p:sp>
    </p:spTree>
  </p:cSld>
  <p:clrMapOvr>
    <a:masterClrMapping xmlns:a="http://schemas.openxmlformats.org/drawingml/2006/main"/>
  </p:clrMapOvr>
</p:sld>
</file>