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a0b0dabb6446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373b5be0341ef"/>
  </p:sldMasterIdLst>
  <p:sldIdLst>
    <p:sldId xmlns:r="http://schemas.openxmlformats.org/officeDocument/2006/relationships" id="256" r:id="R309aa67221774125"/>
    <p:sldId xmlns:r="http://schemas.openxmlformats.org/officeDocument/2006/relationships" id="257" r:id="Ra43dca65514d471c"/>
    <p:sldId xmlns:r="http://schemas.openxmlformats.org/officeDocument/2006/relationships" id="258" r:id="Re15b39a0bb054f07"/>
    <p:sldId xmlns:r="http://schemas.openxmlformats.org/officeDocument/2006/relationships" id="259" r:id="R55b95b9f4e1d4acc"/>
    <p:sldId xmlns:r="http://schemas.openxmlformats.org/officeDocument/2006/relationships" id="260" r:id="Rcca14ff1101842f2"/>
    <p:sldId xmlns:r="http://schemas.openxmlformats.org/officeDocument/2006/relationships" id="261" r:id="Re84fce4649c94bec"/>
    <p:sldId xmlns:r="http://schemas.openxmlformats.org/officeDocument/2006/relationships" id="262" r:id="R9f96dc562e4045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373b5be0341ef" /><Relationship Type="http://schemas.openxmlformats.org/officeDocument/2006/relationships/slide" Target="/ppt/slides/slide1.xml" Id="R309aa67221774125" /><Relationship Type="http://schemas.openxmlformats.org/officeDocument/2006/relationships/slide" Target="/ppt/slides/slide2.xml" Id="Ra43dca65514d471c" /><Relationship Type="http://schemas.openxmlformats.org/officeDocument/2006/relationships/slide" Target="/ppt/slides/slide3.xml" Id="Re15b39a0bb054f07" /><Relationship Type="http://schemas.openxmlformats.org/officeDocument/2006/relationships/slide" Target="/ppt/slides/slide4.xml" Id="R55b95b9f4e1d4acc" /><Relationship Type="http://schemas.openxmlformats.org/officeDocument/2006/relationships/slide" Target="/ppt/slides/slide5.xml" Id="Rcca14ff1101842f2" /><Relationship Type="http://schemas.openxmlformats.org/officeDocument/2006/relationships/slide" Target="/ppt/slides/slide6.xml" Id="Re84fce4649c94bec" /><Relationship Type="http://schemas.openxmlformats.org/officeDocument/2006/relationships/slide" Target="/ppt/slides/slide7.xml" Id="R9f96dc562e4045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679e71220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f1f15a6534edf" /><Relationship Type="http://schemas.openxmlformats.org/officeDocument/2006/relationships/theme" Target="/ppt/slideMasters/theme/theme1.xml" Id="R6516b88cb0b942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ff1f15a653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ca116f8cc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6e9dce31a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a80968e7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f03d4168a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e2163845c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b83f2ece64d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ca6255004d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ÅSHAGAN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ÅSHAGAN 8 AS ble etablert [år] og holder til i Våle.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823 900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555 692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1 952 693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9 580 267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SVENHEIM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UAB NOMESTA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Gjelstadveien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3178 Våle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920 008 941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ÅSHAGAN 8 AS</a:t>
            </a:r>
          </a:p>
        </p:txBody>
      </p:sp>
    </p:spTree>
  </p:cSld>
  <p:clrMapOvr>
    <a:masterClrMapping xmlns:a="http://schemas.openxmlformats.org/drawingml/2006/main"/>
  </p:clrMapOvr>
</p:sld>
</file>