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f76d47d1a8740c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aaf4e22ac5c456f"/>
  </p:sldMasterIdLst>
  <p:sldIdLst>
    <p:sldId xmlns:r="http://schemas.openxmlformats.org/officeDocument/2006/relationships" id="256" r:id="R99760a561f3e4fc7"/>
    <p:sldId xmlns:r="http://schemas.openxmlformats.org/officeDocument/2006/relationships" id="257" r:id="R4f86fbf26ecc4eb1"/>
    <p:sldId xmlns:r="http://schemas.openxmlformats.org/officeDocument/2006/relationships" id="258" r:id="R98631ef65bc44d59"/>
    <p:sldId xmlns:r="http://schemas.openxmlformats.org/officeDocument/2006/relationships" id="259" r:id="R918e7a89d1694c26"/>
    <p:sldId xmlns:r="http://schemas.openxmlformats.org/officeDocument/2006/relationships" id="260" r:id="R17477cc8a1664472"/>
    <p:sldId xmlns:r="http://schemas.openxmlformats.org/officeDocument/2006/relationships" id="261" r:id="R9b0f1a69c6a5474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af4e22ac5c456f" /><Relationship Type="http://schemas.openxmlformats.org/officeDocument/2006/relationships/slide" Target="/ppt/slides/slide1.xml" Id="R99760a561f3e4fc7" /><Relationship Type="http://schemas.openxmlformats.org/officeDocument/2006/relationships/slide" Target="/ppt/slides/slide2.xml" Id="R4f86fbf26ecc4eb1" /><Relationship Type="http://schemas.openxmlformats.org/officeDocument/2006/relationships/slide" Target="/ppt/slides/slide3.xml" Id="R98631ef65bc44d59" /><Relationship Type="http://schemas.openxmlformats.org/officeDocument/2006/relationships/slide" Target="/ppt/slides/slide4.xml" Id="R918e7a89d1694c26" /><Relationship Type="http://schemas.openxmlformats.org/officeDocument/2006/relationships/slide" Target="/ppt/slides/slide5.xml" Id="R17477cc8a1664472" /><Relationship Type="http://schemas.openxmlformats.org/officeDocument/2006/relationships/slide" Target="/ppt/slides/slide6.xml" Id="R9b0f1a69c6a5474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0108dc705e41d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b02112d3cc4038" /><Relationship Type="http://schemas.openxmlformats.org/officeDocument/2006/relationships/theme" Target="/ppt/slideMasters/theme/theme1.xml" Id="R3993a4843d584f3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0b02112d3cc40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5f516b3bd1476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3d4e55293846d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61c93034e0443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b0681c8c3b4df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df5da9ac5b45f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cf5dff5d474ac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WANNADO EXPEDITIONS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WANNADO EXPEDITIONS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WANNADO EXPEDITIONS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WANNADO EXPEDITIONS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WANNADO EXPEDITIONS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WANNADO EXPEDITIONS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82 122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−219 556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−239 382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−108 581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8 554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WANNADO EXPEDITIONS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920 000 525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WANNADO EXPEDITIONS AS</a:t>
            </a:r>
          </a:p>
        </p:txBody>
      </p:sp>
    </p:spTree>
  </p:cSld>
  <p:clrMapOvr>
    <a:masterClrMapping xmlns:a="http://schemas.openxmlformats.org/drawingml/2006/main"/>
  </p:clrMapOvr>
</p:sld>
</file>