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e74e0ed28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8f3177a744a74"/>
  </p:sldMasterIdLst>
  <p:sldIdLst>
    <p:sldId xmlns:r="http://schemas.openxmlformats.org/officeDocument/2006/relationships" id="256" r:id="Raad6ded6e609465c"/>
    <p:sldId xmlns:r="http://schemas.openxmlformats.org/officeDocument/2006/relationships" id="257" r:id="R643d352c713a42ae"/>
    <p:sldId xmlns:r="http://schemas.openxmlformats.org/officeDocument/2006/relationships" id="258" r:id="Rba86731a075d4235"/>
    <p:sldId xmlns:r="http://schemas.openxmlformats.org/officeDocument/2006/relationships" id="259" r:id="Ra688f9d389ed4148"/>
    <p:sldId xmlns:r="http://schemas.openxmlformats.org/officeDocument/2006/relationships" id="260" r:id="Ra6b703b2dbdd4189"/>
    <p:sldId xmlns:r="http://schemas.openxmlformats.org/officeDocument/2006/relationships" id="261" r:id="Rd12904b71d8f4520"/>
    <p:sldId xmlns:r="http://schemas.openxmlformats.org/officeDocument/2006/relationships" id="262" r:id="R9c532be0d259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8f3177a744a74" /><Relationship Type="http://schemas.openxmlformats.org/officeDocument/2006/relationships/slide" Target="/ppt/slides/slide1.xml" Id="Raad6ded6e609465c" /><Relationship Type="http://schemas.openxmlformats.org/officeDocument/2006/relationships/slide" Target="/ppt/slides/slide2.xml" Id="R643d352c713a42ae" /><Relationship Type="http://schemas.openxmlformats.org/officeDocument/2006/relationships/slide" Target="/ppt/slides/slide3.xml" Id="Rba86731a075d4235" /><Relationship Type="http://schemas.openxmlformats.org/officeDocument/2006/relationships/slide" Target="/ppt/slides/slide4.xml" Id="Ra688f9d389ed4148" /><Relationship Type="http://schemas.openxmlformats.org/officeDocument/2006/relationships/slide" Target="/ppt/slides/slide5.xml" Id="Ra6b703b2dbdd4189" /><Relationship Type="http://schemas.openxmlformats.org/officeDocument/2006/relationships/slide" Target="/ppt/slides/slide6.xml" Id="Rd12904b71d8f4520" /><Relationship Type="http://schemas.openxmlformats.org/officeDocument/2006/relationships/slide" Target="/ppt/slides/slide7.xml" Id="R9c532be0d259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455142481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20aa32f6140a3" /><Relationship Type="http://schemas.openxmlformats.org/officeDocument/2006/relationships/theme" Target="/ppt/slideMasters/theme/theme1.xml" Id="R76dc6a39140c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20aa32f61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1e7fe5dd6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7807ad45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485adedd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00501610e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021b6efe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fbd49342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01b48ea54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BSJ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24 182 402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24 198 403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BJØRN A SELVIK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Jacobsen, P. A. Munchs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920 000 037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