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e6e2a623ff4a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440137b206464a"/>
  </p:sldMasterIdLst>
  <p:sldIdLst>
    <p:sldId xmlns:r="http://schemas.openxmlformats.org/officeDocument/2006/relationships" id="256" r:id="R0628c68058b44ae9"/>
    <p:sldId xmlns:r="http://schemas.openxmlformats.org/officeDocument/2006/relationships" id="257" r:id="R3d5cab6b695f40ec"/>
    <p:sldId xmlns:r="http://schemas.openxmlformats.org/officeDocument/2006/relationships" id="258" r:id="Ra0e4de9b55d149de"/>
    <p:sldId xmlns:r="http://schemas.openxmlformats.org/officeDocument/2006/relationships" id="259" r:id="R3bff97911d7242a4"/>
    <p:sldId xmlns:r="http://schemas.openxmlformats.org/officeDocument/2006/relationships" id="260" r:id="Re54b0814d3ed40c6"/>
    <p:sldId xmlns:r="http://schemas.openxmlformats.org/officeDocument/2006/relationships" id="261" r:id="Rd93a2af1a83e43dd"/>
    <p:sldId xmlns:r="http://schemas.openxmlformats.org/officeDocument/2006/relationships" id="262" r:id="Ra22a8e6a06f44e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40137b206464a" /><Relationship Type="http://schemas.openxmlformats.org/officeDocument/2006/relationships/slide" Target="/ppt/slides/slide1.xml" Id="R0628c68058b44ae9" /><Relationship Type="http://schemas.openxmlformats.org/officeDocument/2006/relationships/slide" Target="/ppt/slides/slide2.xml" Id="R3d5cab6b695f40ec" /><Relationship Type="http://schemas.openxmlformats.org/officeDocument/2006/relationships/slide" Target="/ppt/slides/slide3.xml" Id="Ra0e4de9b55d149de" /><Relationship Type="http://schemas.openxmlformats.org/officeDocument/2006/relationships/slide" Target="/ppt/slides/slide4.xml" Id="R3bff97911d7242a4" /><Relationship Type="http://schemas.openxmlformats.org/officeDocument/2006/relationships/slide" Target="/ppt/slides/slide5.xml" Id="Re54b0814d3ed40c6" /><Relationship Type="http://schemas.openxmlformats.org/officeDocument/2006/relationships/slide" Target="/ppt/slides/slide6.xml" Id="Rd93a2af1a83e43dd" /><Relationship Type="http://schemas.openxmlformats.org/officeDocument/2006/relationships/slide" Target="/ppt/slides/slide7.xml" Id="Ra22a8e6a06f44e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57361d03748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a4713aa664bc6" /><Relationship Type="http://schemas.openxmlformats.org/officeDocument/2006/relationships/theme" Target="/ppt/slideMasters/theme/theme1.xml" Id="R9c32d26fd41f48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2a4713aa664b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d7da9760047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7034f7b0342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589849e5945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38f8e218d4f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2972e85ab48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0e28ec68e40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97251a047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BSJ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24 182 402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24 198 403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ANDREAS SELVIK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Jacobsen, P. A. Munchs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920 000 037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