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b531d4b2f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9a66f275948be"/>
  </p:sldMasterIdLst>
  <p:sldIdLst>
    <p:sldId xmlns:r="http://schemas.openxmlformats.org/officeDocument/2006/relationships" id="256" r:id="Rc3cbba4491054172"/>
    <p:sldId xmlns:r="http://schemas.openxmlformats.org/officeDocument/2006/relationships" id="257" r:id="Rf79cc3c98ddb43e8"/>
    <p:sldId xmlns:r="http://schemas.openxmlformats.org/officeDocument/2006/relationships" id="258" r:id="Rd63ae3c507f24e23"/>
    <p:sldId xmlns:r="http://schemas.openxmlformats.org/officeDocument/2006/relationships" id="259" r:id="R3b5d37fd96d2424f"/>
    <p:sldId xmlns:r="http://schemas.openxmlformats.org/officeDocument/2006/relationships" id="260" r:id="R26d993be86bc46ec"/>
    <p:sldId xmlns:r="http://schemas.openxmlformats.org/officeDocument/2006/relationships" id="261" r:id="R70e4af4beb404cc5"/>
    <p:sldId xmlns:r="http://schemas.openxmlformats.org/officeDocument/2006/relationships" id="262" r:id="Rbfcd369297f5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a66f275948be" /><Relationship Type="http://schemas.openxmlformats.org/officeDocument/2006/relationships/slide" Target="/ppt/slides/slide1.xml" Id="Rc3cbba4491054172" /><Relationship Type="http://schemas.openxmlformats.org/officeDocument/2006/relationships/slide" Target="/ppt/slides/slide2.xml" Id="Rf79cc3c98ddb43e8" /><Relationship Type="http://schemas.openxmlformats.org/officeDocument/2006/relationships/slide" Target="/ppt/slides/slide3.xml" Id="Rd63ae3c507f24e23" /><Relationship Type="http://schemas.openxmlformats.org/officeDocument/2006/relationships/slide" Target="/ppt/slides/slide4.xml" Id="R3b5d37fd96d2424f" /><Relationship Type="http://schemas.openxmlformats.org/officeDocument/2006/relationships/slide" Target="/ppt/slides/slide5.xml" Id="R26d993be86bc46ec" /><Relationship Type="http://schemas.openxmlformats.org/officeDocument/2006/relationships/slide" Target="/ppt/slides/slide6.xml" Id="R70e4af4beb404cc5" /><Relationship Type="http://schemas.openxmlformats.org/officeDocument/2006/relationships/slide" Target="/ppt/slides/slide7.xml" Id="Rbfcd369297f5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cc590827b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69869e4643af" /><Relationship Type="http://schemas.openxmlformats.org/officeDocument/2006/relationships/theme" Target="/ppt/slideMasters/theme/theme1.xml" Id="Raef90c250943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469869e46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bf89c767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cf93250b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d4f39fad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fbb972da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a6a56560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f40db934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b4d2cc9b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