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8a4090b72b45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c7c619fff84c60"/>
  </p:sldMasterIdLst>
  <p:sldIdLst>
    <p:sldId xmlns:r="http://schemas.openxmlformats.org/officeDocument/2006/relationships" id="256" r:id="Rc01c35dedff24dc2"/>
    <p:sldId xmlns:r="http://schemas.openxmlformats.org/officeDocument/2006/relationships" id="257" r:id="Rf4d0b2ffba054af9"/>
    <p:sldId xmlns:r="http://schemas.openxmlformats.org/officeDocument/2006/relationships" id="258" r:id="R5f41a0b9a9854886"/>
    <p:sldId xmlns:r="http://schemas.openxmlformats.org/officeDocument/2006/relationships" id="259" r:id="Rb220f004c30a42ac"/>
    <p:sldId xmlns:r="http://schemas.openxmlformats.org/officeDocument/2006/relationships" id="260" r:id="R00c36946b2f24973"/>
    <p:sldId xmlns:r="http://schemas.openxmlformats.org/officeDocument/2006/relationships" id="261" r:id="R1b1bf34f859644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7c619fff84c60" /><Relationship Type="http://schemas.openxmlformats.org/officeDocument/2006/relationships/slide" Target="/ppt/slides/slide1.xml" Id="Rc01c35dedff24dc2" /><Relationship Type="http://schemas.openxmlformats.org/officeDocument/2006/relationships/slide" Target="/ppt/slides/slide2.xml" Id="Rf4d0b2ffba054af9" /><Relationship Type="http://schemas.openxmlformats.org/officeDocument/2006/relationships/slide" Target="/ppt/slides/slide3.xml" Id="R5f41a0b9a9854886" /><Relationship Type="http://schemas.openxmlformats.org/officeDocument/2006/relationships/slide" Target="/ppt/slides/slide4.xml" Id="Rb220f004c30a42ac" /><Relationship Type="http://schemas.openxmlformats.org/officeDocument/2006/relationships/slide" Target="/ppt/slides/slide5.xml" Id="R00c36946b2f24973" /><Relationship Type="http://schemas.openxmlformats.org/officeDocument/2006/relationships/slide" Target="/ppt/slides/slide6.xml" Id="R1b1bf34f859644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3d893a6bc46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82ce306bd4fd8" /><Relationship Type="http://schemas.openxmlformats.org/officeDocument/2006/relationships/theme" Target="/ppt/slideMasters/theme/theme1.xml" Id="Rb7cae508567e49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c82ce306bd4f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c6fcd73c041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2d520c5bc43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ec27864a84c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a1f3e1eae48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092ceb08345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1b07886664e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MULTIMEDIC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MULTIMEDIC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MULTIMEDIC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MULTIMEDIC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MULTIMEDIC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MULTIMEDIC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101 511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MULTIMEDIC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919 983 159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MULTIMEDIC AS</a:t>
            </a:r>
          </a:p>
        </p:txBody>
      </p:sp>
    </p:spTree>
  </p:cSld>
  <p:clrMapOvr>
    <a:masterClrMapping xmlns:a="http://schemas.openxmlformats.org/drawingml/2006/main"/>
  </p:clrMapOvr>
</p:sld>
</file>