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ec6220457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8fbdb35c8423a"/>
  </p:sldMasterIdLst>
  <p:sldIdLst>
    <p:sldId xmlns:r="http://schemas.openxmlformats.org/officeDocument/2006/relationships" id="256" r:id="Re03f6267e9964940"/>
    <p:sldId xmlns:r="http://schemas.openxmlformats.org/officeDocument/2006/relationships" id="257" r:id="R32719bb23752494c"/>
    <p:sldId xmlns:r="http://schemas.openxmlformats.org/officeDocument/2006/relationships" id="258" r:id="R2f83ec290a8a48f0"/>
    <p:sldId xmlns:r="http://schemas.openxmlformats.org/officeDocument/2006/relationships" id="259" r:id="Rdc4508c4855741bc"/>
    <p:sldId xmlns:r="http://schemas.openxmlformats.org/officeDocument/2006/relationships" id="260" r:id="Rf8548f59fbb74a24"/>
    <p:sldId xmlns:r="http://schemas.openxmlformats.org/officeDocument/2006/relationships" id="261" r:id="R2ac487cd92fd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8fbdb35c8423a" /><Relationship Type="http://schemas.openxmlformats.org/officeDocument/2006/relationships/slide" Target="/ppt/slides/slide1.xml" Id="Re03f6267e9964940" /><Relationship Type="http://schemas.openxmlformats.org/officeDocument/2006/relationships/slide" Target="/ppt/slides/slide2.xml" Id="R32719bb23752494c" /><Relationship Type="http://schemas.openxmlformats.org/officeDocument/2006/relationships/slide" Target="/ppt/slides/slide3.xml" Id="R2f83ec290a8a48f0" /><Relationship Type="http://schemas.openxmlformats.org/officeDocument/2006/relationships/slide" Target="/ppt/slides/slide4.xml" Id="Rdc4508c4855741bc" /><Relationship Type="http://schemas.openxmlformats.org/officeDocument/2006/relationships/slide" Target="/ppt/slides/slide5.xml" Id="Rf8548f59fbb74a24" /><Relationship Type="http://schemas.openxmlformats.org/officeDocument/2006/relationships/slide" Target="/ppt/slides/slide6.xml" Id="R2ac487cd92fd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a61dccbd64f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908ae7d744d6" /><Relationship Type="http://schemas.openxmlformats.org/officeDocument/2006/relationships/theme" Target="/ppt/slideMasters/theme/theme1.xml" Id="R13e8cac2c7fa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3908ae7d7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b903bc62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94f930ffa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570cb211c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7f6a002a2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0006fee6c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ab1b3853e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MBNE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MBNE EIENDOM AS</a:t>
            </a:r>
          </a:p>
        </p:txBody>
      </p:sp>
    </p:spTree>
  </p:cSld>
  <p:clrMapOvr>
    <a:masterClrMapping xmlns:a="http://schemas.openxmlformats.org/drawingml/2006/main"/>
  </p:clrMapOvr>
</p:sld>
</file>