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ed6f41fadf4b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334b6f5cb9410d"/>
  </p:sldMasterIdLst>
  <p:sldIdLst>
    <p:sldId xmlns:r="http://schemas.openxmlformats.org/officeDocument/2006/relationships" id="256" r:id="R31152d3b094146f6"/>
    <p:sldId xmlns:r="http://schemas.openxmlformats.org/officeDocument/2006/relationships" id="257" r:id="R6f4007b2b41c476c"/>
    <p:sldId xmlns:r="http://schemas.openxmlformats.org/officeDocument/2006/relationships" id="258" r:id="Rf8c17f0d25424c2b"/>
    <p:sldId xmlns:r="http://schemas.openxmlformats.org/officeDocument/2006/relationships" id="259" r:id="Rf78ca33cb0824738"/>
    <p:sldId xmlns:r="http://schemas.openxmlformats.org/officeDocument/2006/relationships" id="260" r:id="R49533ef05a734060"/>
    <p:sldId xmlns:r="http://schemas.openxmlformats.org/officeDocument/2006/relationships" id="261" r:id="R921df58361c7465e"/>
    <p:sldId xmlns:r="http://schemas.openxmlformats.org/officeDocument/2006/relationships" id="262" r:id="R2bfd59f5271842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334b6f5cb9410d" /><Relationship Type="http://schemas.openxmlformats.org/officeDocument/2006/relationships/slide" Target="/ppt/slides/slide1.xml" Id="R31152d3b094146f6" /><Relationship Type="http://schemas.openxmlformats.org/officeDocument/2006/relationships/slide" Target="/ppt/slides/slide2.xml" Id="R6f4007b2b41c476c" /><Relationship Type="http://schemas.openxmlformats.org/officeDocument/2006/relationships/slide" Target="/ppt/slides/slide3.xml" Id="Rf8c17f0d25424c2b" /><Relationship Type="http://schemas.openxmlformats.org/officeDocument/2006/relationships/slide" Target="/ppt/slides/slide4.xml" Id="Rf78ca33cb0824738" /><Relationship Type="http://schemas.openxmlformats.org/officeDocument/2006/relationships/slide" Target="/ppt/slides/slide5.xml" Id="R49533ef05a734060" /><Relationship Type="http://schemas.openxmlformats.org/officeDocument/2006/relationships/slide" Target="/ppt/slides/slide6.xml" Id="R921df58361c7465e" /><Relationship Type="http://schemas.openxmlformats.org/officeDocument/2006/relationships/slide" Target="/ppt/slides/slide7.xml" Id="R2bfd59f5271842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653764652641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45a1612a9414a" /><Relationship Type="http://schemas.openxmlformats.org/officeDocument/2006/relationships/theme" Target="/ppt/slideMasters/theme/theme1.xml" Id="Rb114912798724e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c45a1612a941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d8d8c822246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cffadca3c4c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da36e47a041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9f508ce8640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91f9706e24e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05c62f95346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61b05651c4f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MARINOR AS ble etablert [år] og holder til i Rypefjord.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12 485 896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−1 586 688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−2 776 615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9 534 158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28 354 135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HAMMERFEST KOMMUNE  –  91,2 %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NORD-NORGE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HASVIK KOMMUNE  –  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DNB BANK ASA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Fjordaveien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9610 Rypefjord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41 82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marit@marinor.as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919 976 659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MARINOR AS</a:t>
            </a:r>
          </a:p>
        </p:txBody>
      </p:sp>
    </p:spTree>
  </p:cSld>
  <p:clrMapOvr>
    <a:masterClrMapping xmlns:a="http://schemas.openxmlformats.org/drawingml/2006/main"/>
  </p:clrMapOvr>
</p:sld>
</file>