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e7c53d17f045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bb6ccefdd549ea"/>
  </p:sldMasterIdLst>
  <p:sldIdLst>
    <p:sldId xmlns:r="http://schemas.openxmlformats.org/officeDocument/2006/relationships" id="256" r:id="R394bca293d9a4793"/>
    <p:sldId xmlns:r="http://schemas.openxmlformats.org/officeDocument/2006/relationships" id="257" r:id="Rc48d9166746545a7"/>
    <p:sldId xmlns:r="http://schemas.openxmlformats.org/officeDocument/2006/relationships" id="258" r:id="R120e6a7b2ced41f9"/>
    <p:sldId xmlns:r="http://schemas.openxmlformats.org/officeDocument/2006/relationships" id="259" r:id="R86c555123cc54a2a"/>
    <p:sldId xmlns:r="http://schemas.openxmlformats.org/officeDocument/2006/relationships" id="260" r:id="Rb8a89f8057864f18"/>
    <p:sldId xmlns:r="http://schemas.openxmlformats.org/officeDocument/2006/relationships" id="261" r:id="R03e720c9b3e043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b6ccefdd549ea" /><Relationship Type="http://schemas.openxmlformats.org/officeDocument/2006/relationships/slide" Target="/ppt/slides/slide1.xml" Id="R394bca293d9a4793" /><Relationship Type="http://schemas.openxmlformats.org/officeDocument/2006/relationships/slide" Target="/ppt/slides/slide2.xml" Id="Rc48d9166746545a7" /><Relationship Type="http://schemas.openxmlformats.org/officeDocument/2006/relationships/slide" Target="/ppt/slides/slide3.xml" Id="R120e6a7b2ced41f9" /><Relationship Type="http://schemas.openxmlformats.org/officeDocument/2006/relationships/slide" Target="/ppt/slides/slide4.xml" Id="R86c555123cc54a2a" /><Relationship Type="http://schemas.openxmlformats.org/officeDocument/2006/relationships/slide" Target="/ppt/slides/slide5.xml" Id="Rb8a89f8057864f18" /><Relationship Type="http://schemas.openxmlformats.org/officeDocument/2006/relationships/slide" Target="/ppt/slides/slide6.xml" Id="R03e720c9b3e043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fe547cfe34e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3c716db104da1" /><Relationship Type="http://schemas.openxmlformats.org/officeDocument/2006/relationships/theme" Target="/ppt/slideMasters/theme/theme1.xml" Id="Rf3515d90b55f4a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53c716db104d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68b46694546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abc9c43be42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f2c0622b54e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1e2da4b2f4e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cfa54143349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f22c1be8043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FRAM UTFORMING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UTFORMING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 UTFORMING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UTFORMING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UTFORMING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UTFORMING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223 847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UTFORMING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919 976 047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FRAM UTFORMING AS</a:t>
            </a:r>
          </a:p>
        </p:txBody>
      </p:sp>
    </p:spTree>
  </p:cSld>
  <p:clrMapOvr>
    <a:masterClrMapping xmlns:a="http://schemas.openxmlformats.org/drawingml/2006/main"/>
  </p:clrMapOvr>
</p:sld>
</file>