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25453cef8349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8dcfd45df14bc7"/>
  </p:sldMasterIdLst>
  <p:sldIdLst>
    <p:sldId xmlns:r="http://schemas.openxmlformats.org/officeDocument/2006/relationships" id="256" r:id="Ra1b397f522784abf"/>
    <p:sldId xmlns:r="http://schemas.openxmlformats.org/officeDocument/2006/relationships" id="257" r:id="Rf677bdeecd024a79"/>
    <p:sldId xmlns:r="http://schemas.openxmlformats.org/officeDocument/2006/relationships" id="258" r:id="Rad58e826e17940be"/>
    <p:sldId xmlns:r="http://schemas.openxmlformats.org/officeDocument/2006/relationships" id="259" r:id="R30760258dd864a76"/>
    <p:sldId xmlns:r="http://schemas.openxmlformats.org/officeDocument/2006/relationships" id="260" r:id="R238e0c98a6924542"/>
    <p:sldId xmlns:r="http://schemas.openxmlformats.org/officeDocument/2006/relationships" id="261" r:id="R5dc81aaf330946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8dcfd45df14bc7" /><Relationship Type="http://schemas.openxmlformats.org/officeDocument/2006/relationships/slide" Target="/ppt/slides/slide1.xml" Id="Ra1b397f522784abf" /><Relationship Type="http://schemas.openxmlformats.org/officeDocument/2006/relationships/slide" Target="/ppt/slides/slide2.xml" Id="Rf677bdeecd024a79" /><Relationship Type="http://schemas.openxmlformats.org/officeDocument/2006/relationships/slide" Target="/ppt/slides/slide3.xml" Id="Rad58e826e17940be" /><Relationship Type="http://schemas.openxmlformats.org/officeDocument/2006/relationships/slide" Target="/ppt/slides/slide4.xml" Id="R30760258dd864a76" /><Relationship Type="http://schemas.openxmlformats.org/officeDocument/2006/relationships/slide" Target="/ppt/slides/slide5.xml" Id="R238e0c98a6924542" /><Relationship Type="http://schemas.openxmlformats.org/officeDocument/2006/relationships/slide" Target="/ppt/slides/slide6.xml" Id="R5dc81aaf330946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2f641441747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048c31a9f478b" /><Relationship Type="http://schemas.openxmlformats.org/officeDocument/2006/relationships/theme" Target="/ppt/slideMasters/theme/theme1.xml" Id="R03e38285be5f4c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b048c31a9f47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721d1978e44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f739c64ea40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751bee16b43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f2c59482f4c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2c00230e344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70bfe7c1248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HÅNDVERKET BYGG OG TØMRERFIRMA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HÅNDVERKET BYGG OG TØMRERFIRMA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H.F.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post@haandverket.no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www.haandverket.no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919 975 474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