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27051b862c4b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1b5657a0f94256"/>
  </p:sldMasterIdLst>
  <p:sldIdLst>
    <p:sldId xmlns:r="http://schemas.openxmlformats.org/officeDocument/2006/relationships" id="256" r:id="R042e6780ade54570"/>
    <p:sldId xmlns:r="http://schemas.openxmlformats.org/officeDocument/2006/relationships" id="257" r:id="R0fa8e8282d93450c"/>
    <p:sldId xmlns:r="http://schemas.openxmlformats.org/officeDocument/2006/relationships" id="258" r:id="Recb32cb06b5b4aa2"/>
    <p:sldId xmlns:r="http://schemas.openxmlformats.org/officeDocument/2006/relationships" id="259" r:id="R159dc3ec3d7343d9"/>
    <p:sldId xmlns:r="http://schemas.openxmlformats.org/officeDocument/2006/relationships" id="260" r:id="Rc15b5e4db2944ae4"/>
    <p:sldId xmlns:r="http://schemas.openxmlformats.org/officeDocument/2006/relationships" id="261" r:id="Rbb8944c542064f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1b5657a0f94256" /><Relationship Type="http://schemas.openxmlformats.org/officeDocument/2006/relationships/slide" Target="/ppt/slides/slide1.xml" Id="R042e6780ade54570" /><Relationship Type="http://schemas.openxmlformats.org/officeDocument/2006/relationships/slide" Target="/ppt/slides/slide2.xml" Id="R0fa8e8282d93450c" /><Relationship Type="http://schemas.openxmlformats.org/officeDocument/2006/relationships/slide" Target="/ppt/slides/slide3.xml" Id="Recb32cb06b5b4aa2" /><Relationship Type="http://schemas.openxmlformats.org/officeDocument/2006/relationships/slide" Target="/ppt/slides/slide4.xml" Id="R159dc3ec3d7343d9" /><Relationship Type="http://schemas.openxmlformats.org/officeDocument/2006/relationships/slide" Target="/ppt/slides/slide5.xml" Id="Rc15b5e4db2944ae4" /><Relationship Type="http://schemas.openxmlformats.org/officeDocument/2006/relationships/slide" Target="/ppt/slides/slide6.xml" Id="Rbb8944c542064f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d00eb688814a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0d97f64ba4c2c" /><Relationship Type="http://schemas.openxmlformats.org/officeDocument/2006/relationships/theme" Target="/ppt/slideMasters/theme/theme1.xml" Id="R3cde01509f9e47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40d97f64ba4c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ab1506b6c4e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e6459a1f445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538fb485c47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6b997645f43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1361f7fd84f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3ee4eb0824f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WISE GUYS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 GUYS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 GUYS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 GUYS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 GUYS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 GUYS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82 200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 GUYS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919 973 196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 GUYS AS</a:t>
            </a:r>
          </a:p>
        </p:txBody>
      </p:sp>
    </p:spTree>
  </p:cSld>
  <p:clrMapOvr>
    <a:masterClrMapping xmlns:a="http://schemas.openxmlformats.org/drawingml/2006/main"/>
  </p:clrMapOvr>
</p:sld>
</file>