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2ddc5f992b4f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688451736642fb"/>
  </p:sldMasterIdLst>
  <p:sldIdLst>
    <p:sldId xmlns:r="http://schemas.openxmlformats.org/officeDocument/2006/relationships" id="256" r:id="Re48dc58e19314340"/>
    <p:sldId xmlns:r="http://schemas.openxmlformats.org/officeDocument/2006/relationships" id="257" r:id="Ra628b338fe2d4961"/>
    <p:sldId xmlns:r="http://schemas.openxmlformats.org/officeDocument/2006/relationships" id="258" r:id="Raf22943916ca4141"/>
    <p:sldId xmlns:r="http://schemas.openxmlformats.org/officeDocument/2006/relationships" id="259" r:id="R102457b5380f485e"/>
    <p:sldId xmlns:r="http://schemas.openxmlformats.org/officeDocument/2006/relationships" id="260" r:id="R73082b2b69ba4c31"/>
    <p:sldId xmlns:r="http://schemas.openxmlformats.org/officeDocument/2006/relationships" id="261" r:id="R94e1eef9bf7242cd"/>
    <p:sldId xmlns:r="http://schemas.openxmlformats.org/officeDocument/2006/relationships" id="262" r:id="Rc9c60f6dad3847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688451736642fb" /><Relationship Type="http://schemas.openxmlformats.org/officeDocument/2006/relationships/slide" Target="/ppt/slides/slide1.xml" Id="Re48dc58e19314340" /><Relationship Type="http://schemas.openxmlformats.org/officeDocument/2006/relationships/slide" Target="/ppt/slides/slide2.xml" Id="Ra628b338fe2d4961" /><Relationship Type="http://schemas.openxmlformats.org/officeDocument/2006/relationships/slide" Target="/ppt/slides/slide3.xml" Id="Raf22943916ca4141" /><Relationship Type="http://schemas.openxmlformats.org/officeDocument/2006/relationships/slide" Target="/ppt/slides/slide4.xml" Id="R102457b5380f485e" /><Relationship Type="http://schemas.openxmlformats.org/officeDocument/2006/relationships/slide" Target="/ppt/slides/slide5.xml" Id="R73082b2b69ba4c31" /><Relationship Type="http://schemas.openxmlformats.org/officeDocument/2006/relationships/slide" Target="/ppt/slides/slide6.xml" Id="R94e1eef9bf7242cd" /><Relationship Type="http://schemas.openxmlformats.org/officeDocument/2006/relationships/slide" Target="/ppt/slides/slide7.xml" Id="Rc9c60f6dad3847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c524fbb59d4f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8ef8baa1e4632" /><Relationship Type="http://schemas.openxmlformats.org/officeDocument/2006/relationships/theme" Target="/ppt/slideMasters/theme/theme1.xml" Id="R8106668291e942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828ef8baa1e46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b2b0e788af431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148ea489a340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973eb3340493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1699de7f24f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3cc6761e734ca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2d64fb56e5426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abf64297948c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ENTE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ENTE INVEST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−25 972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312 931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1 738 665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1 739 595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MELGAARD SVEIN MAGNUS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Tiurveien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4042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919 971 614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ENTE INVEST AS</a:t>
            </a:r>
          </a:p>
        </p:txBody>
      </p:sp>
    </p:spTree>
  </p:cSld>
  <p:clrMapOvr>
    <a:masterClrMapping xmlns:a="http://schemas.openxmlformats.org/drawingml/2006/main"/>
  </p:clrMapOvr>
</p:sld>
</file>