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3316e31e5144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7efab87ee94524"/>
  </p:sldMasterIdLst>
  <p:sldIdLst>
    <p:sldId xmlns:r="http://schemas.openxmlformats.org/officeDocument/2006/relationships" id="256" r:id="Rc3d240dbe47d419f"/>
    <p:sldId xmlns:r="http://schemas.openxmlformats.org/officeDocument/2006/relationships" id="257" r:id="R31602776a3674f19"/>
    <p:sldId xmlns:r="http://schemas.openxmlformats.org/officeDocument/2006/relationships" id="258" r:id="R7b3a4270b4b64e28"/>
    <p:sldId xmlns:r="http://schemas.openxmlformats.org/officeDocument/2006/relationships" id="259" r:id="R89d6f446fd3c44a7"/>
    <p:sldId xmlns:r="http://schemas.openxmlformats.org/officeDocument/2006/relationships" id="260" r:id="R9dc09b0ec2dc492e"/>
    <p:sldId xmlns:r="http://schemas.openxmlformats.org/officeDocument/2006/relationships" id="261" r:id="R5aabe3041c3642e1"/>
    <p:sldId xmlns:r="http://schemas.openxmlformats.org/officeDocument/2006/relationships" id="262" r:id="R70e78eba46ca4d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7efab87ee94524" /><Relationship Type="http://schemas.openxmlformats.org/officeDocument/2006/relationships/slide" Target="/ppt/slides/slide1.xml" Id="Rc3d240dbe47d419f" /><Relationship Type="http://schemas.openxmlformats.org/officeDocument/2006/relationships/slide" Target="/ppt/slides/slide2.xml" Id="R31602776a3674f19" /><Relationship Type="http://schemas.openxmlformats.org/officeDocument/2006/relationships/slide" Target="/ppt/slides/slide3.xml" Id="R7b3a4270b4b64e28" /><Relationship Type="http://schemas.openxmlformats.org/officeDocument/2006/relationships/slide" Target="/ppt/slides/slide4.xml" Id="R89d6f446fd3c44a7" /><Relationship Type="http://schemas.openxmlformats.org/officeDocument/2006/relationships/slide" Target="/ppt/slides/slide5.xml" Id="R9dc09b0ec2dc492e" /><Relationship Type="http://schemas.openxmlformats.org/officeDocument/2006/relationships/slide" Target="/ppt/slides/slide6.xml" Id="R5aabe3041c3642e1" /><Relationship Type="http://schemas.openxmlformats.org/officeDocument/2006/relationships/slide" Target="/ppt/slides/slide7.xml" Id="R70e78eba46ca4d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9e8f2139b4e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3fe45041b46b3" /><Relationship Type="http://schemas.openxmlformats.org/officeDocument/2006/relationships/theme" Target="/ppt/slideMasters/theme/theme1.xml" Id="R5a0cf108296142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23fe45041b46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91956151845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dda3984f74e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0164545be48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e91e0471946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3d7f9d68c41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f2c7018a548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ab188f0ad4b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JOAKIM BERGAN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JOAKIM BERGAN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JOAKIM BERGAN TRANSPORT AS ble etablert [år] og holder til i Revetal.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JOAKIM BERGAN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JOAKIM BERGAN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JOAKIM BERGAN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3 055 579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−143 670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1 038 289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1 168 220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JOAKIM BERGAN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JOAKIM BERGAN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 Kristins vei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3174 Revetal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919 971 568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JOAKIM BERGAN TRANSPORT AS</a:t>
            </a:r>
          </a:p>
        </p:txBody>
      </p:sp>
    </p:spTree>
  </p:cSld>
  <p:clrMapOvr>
    <a:masterClrMapping xmlns:a="http://schemas.openxmlformats.org/drawingml/2006/main"/>
  </p:clrMapOvr>
</p:sld>
</file>