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b630c325ec4d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0dac03fdbb4cea"/>
  </p:sldMasterIdLst>
  <p:sldIdLst>
    <p:sldId xmlns:r="http://schemas.openxmlformats.org/officeDocument/2006/relationships" id="256" r:id="Re97ff154e66241fb"/>
    <p:sldId xmlns:r="http://schemas.openxmlformats.org/officeDocument/2006/relationships" id="257" r:id="R9e3064ff937d40dc"/>
    <p:sldId xmlns:r="http://schemas.openxmlformats.org/officeDocument/2006/relationships" id="258" r:id="R8225cb76acf24ec8"/>
    <p:sldId xmlns:r="http://schemas.openxmlformats.org/officeDocument/2006/relationships" id="259" r:id="Rbb424c5caca14503"/>
    <p:sldId xmlns:r="http://schemas.openxmlformats.org/officeDocument/2006/relationships" id="260" r:id="Rc2f65889847a4c65"/>
    <p:sldId xmlns:r="http://schemas.openxmlformats.org/officeDocument/2006/relationships" id="261" r:id="R3ec5cbd9fe5043e4"/>
    <p:sldId xmlns:r="http://schemas.openxmlformats.org/officeDocument/2006/relationships" id="262" r:id="R23cc51ad159649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0dac03fdbb4cea" /><Relationship Type="http://schemas.openxmlformats.org/officeDocument/2006/relationships/slide" Target="/ppt/slides/slide1.xml" Id="Re97ff154e66241fb" /><Relationship Type="http://schemas.openxmlformats.org/officeDocument/2006/relationships/slide" Target="/ppt/slides/slide2.xml" Id="R9e3064ff937d40dc" /><Relationship Type="http://schemas.openxmlformats.org/officeDocument/2006/relationships/slide" Target="/ppt/slides/slide3.xml" Id="R8225cb76acf24ec8" /><Relationship Type="http://schemas.openxmlformats.org/officeDocument/2006/relationships/slide" Target="/ppt/slides/slide4.xml" Id="Rbb424c5caca14503" /><Relationship Type="http://schemas.openxmlformats.org/officeDocument/2006/relationships/slide" Target="/ppt/slides/slide5.xml" Id="Rc2f65889847a4c65" /><Relationship Type="http://schemas.openxmlformats.org/officeDocument/2006/relationships/slide" Target="/ppt/slides/slide6.xml" Id="R3ec5cbd9fe5043e4" /><Relationship Type="http://schemas.openxmlformats.org/officeDocument/2006/relationships/slide" Target="/ppt/slides/slide7.xml" Id="R23cc51ad159649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db93864a0c4a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aaaf0f64d84229" /><Relationship Type="http://schemas.openxmlformats.org/officeDocument/2006/relationships/theme" Target="/ppt/slideMasters/theme/theme1.xml" Id="R8d87dce48e9e4b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aaaf0f64d842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86eaf6ac63402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8362f2ea244d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945e94034b41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4cc8e3f213437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a9ba7caf9b4d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c2b89428fa423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72bf172d6349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NYGÅRD 37-189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NYGÅRD 37-189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NYGÅRD 37-189 AS ble etablert [år] og holder til i Napp.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NYGÅRD 37-189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NYGÅRD 37-189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NYGÅRD 37-189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480 000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270 914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−71 691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6 320 672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NYGÅRD 37-189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BERNER NYGÅRD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NYGÅRD 37-189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Berner Nygård, Viktenveien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8382 Napp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919 971 495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NYGÅRD 37-189 AS</a:t>
            </a:r>
          </a:p>
        </p:txBody>
      </p:sp>
    </p:spTree>
  </p:cSld>
  <p:clrMapOvr>
    <a:masterClrMapping xmlns:a="http://schemas.openxmlformats.org/drawingml/2006/main"/>
  </p:clrMapOvr>
</p:sld>
</file>