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1941117514f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309e7fb53431a"/>
  </p:sldMasterIdLst>
  <p:sldIdLst>
    <p:sldId xmlns:r="http://schemas.openxmlformats.org/officeDocument/2006/relationships" id="256" r:id="R105a09d8c2464ec5"/>
    <p:sldId xmlns:r="http://schemas.openxmlformats.org/officeDocument/2006/relationships" id="257" r:id="Rc3fb3bc12dad4924"/>
    <p:sldId xmlns:r="http://schemas.openxmlformats.org/officeDocument/2006/relationships" id="258" r:id="R8aeb9aa9b62a43ae"/>
    <p:sldId xmlns:r="http://schemas.openxmlformats.org/officeDocument/2006/relationships" id="259" r:id="Rc2c542b1a6d54523"/>
    <p:sldId xmlns:r="http://schemas.openxmlformats.org/officeDocument/2006/relationships" id="260" r:id="Re8a1bfac8014497d"/>
    <p:sldId xmlns:r="http://schemas.openxmlformats.org/officeDocument/2006/relationships" id="261" r:id="R0e704dd915674dfd"/>
    <p:sldId xmlns:r="http://schemas.openxmlformats.org/officeDocument/2006/relationships" id="262" r:id="Rfeca0776466a49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309e7fb53431a" /><Relationship Type="http://schemas.openxmlformats.org/officeDocument/2006/relationships/slide" Target="/ppt/slides/slide1.xml" Id="R105a09d8c2464ec5" /><Relationship Type="http://schemas.openxmlformats.org/officeDocument/2006/relationships/slide" Target="/ppt/slides/slide2.xml" Id="Rc3fb3bc12dad4924" /><Relationship Type="http://schemas.openxmlformats.org/officeDocument/2006/relationships/slide" Target="/ppt/slides/slide3.xml" Id="R8aeb9aa9b62a43ae" /><Relationship Type="http://schemas.openxmlformats.org/officeDocument/2006/relationships/slide" Target="/ppt/slides/slide4.xml" Id="Rc2c542b1a6d54523" /><Relationship Type="http://schemas.openxmlformats.org/officeDocument/2006/relationships/slide" Target="/ppt/slides/slide5.xml" Id="Re8a1bfac8014497d" /><Relationship Type="http://schemas.openxmlformats.org/officeDocument/2006/relationships/slide" Target="/ppt/slides/slide6.xml" Id="R0e704dd915674dfd" /><Relationship Type="http://schemas.openxmlformats.org/officeDocument/2006/relationships/slide" Target="/ppt/slides/slide7.xml" Id="Rfeca0776466a49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59156bf33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7651fd56e4fea" /><Relationship Type="http://schemas.openxmlformats.org/officeDocument/2006/relationships/theme" Target="/ppt/slideMasters/theme/theme1.xml" Id="Rece2089721e3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7651fd56e4f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e658efbf4f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19fa0bf1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30b1a309c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8371e56b0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243952fa0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dbe08d2fd46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f84d8e9040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ERLAND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ERLAND 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6 949 473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896 273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748 560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3 214 226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ERLAND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Bjørkeliveien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ERLAND BYGG AS</a:t>
            </a:r>
          </a:p>
        </p:txBody>
      </p:sp>
    </p:spTree>
  </p:cSld>
  <p:clrMapOvr>
    <a:masterClrMapping xmlns:a="http://schemas.openxmlformats.org/drawingml/2006/main"/>
  </p:clrMapOvr>
</p:sld>
</file>