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4abcdb5987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a22ab4435340c4"/>
  </p:sldMasterIdLst>
  <p:sldIdLst>
    <p:sldId xmlns:r="http://schemas.openxmlformats.org/officeDocument/2006/relationships" id="256" r:id="R7fa0dbc7ff9d4153"/>
    <p:sldId xmlns:r="http://schemas.openxmlformats.org/officeDocument/2006/relationships" id="257" r:id="Re869f0530a9d40c5"/>
    <p:sldId xmlns:r="http://schemas.openxmlformats.org/officeDocument/2006/relationships" id="258" r:id="R7c394072114547e7"/>
    <p:sldId xmlns:r="http://schemas.openxmlformats.org/officeDocument/2006/relationships" id="259" r:id="Rfec33e0259754eee"/>
    <p:sldId xmlns:r="http://schemas.openxmlformats.org/officeDocument/2006/relationships" id="260" r:id="R8709f0ba466a4275"/>
    <p:sldId xmlns:r="http://schemas.openxmlformats.org/officeDocument/2006/relationships" id="261" r:id="R1e3abc7b7fed4678"/>
    <p:sldId xmlns:r="http://schemas.openxmlformats.org/officeDocument/2006/relationships" id="262" r:id="R79d3f1403010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a22ab4435340c4" /><Relationship Type="http://schemas.openxmlformats.org/officeDocument/2006/relationships/slide" Target="/ppt/slides/slide1.xml" Id="R7fa0dbc7ff9d4153" /><Relationship Type="http://schemas.openxmlformats.org/officeDocument/2006/relationships/slide" Target="/ppt/slides/slide2.xml" Id="Re869f0530a9d40c5" /><Relationship Type="http://schemas.openxmlformats.org/officeDocument/2006/relationships/slide" Target="/ppt/slides/slide3.xml" Id="R7c394072114547e7" /><Relationship Type="http://schemas.openxmlformats.org/officeDocument/2006/relationships/slide" Target="/ppt/slides/slide4.xml" Id="Rfec33e0259754eee" /><Relationship Type="http://schemas.openxmlformats.org/officeDocument/2006/relationships/slide" Target="/ppt/slides/slide5.xml" Id="R8709f0ba466a4275" /><Relationship Type="http://schemas.openxmlformats.org/officeDocument/2006/relationships/slide" Target="/ppt/slides/slide6.xml" Id="R1e3abc7b7fed4678" /><Relationship Type="http://schemas.openxmlformats.org/officeDocument/2006/relationships/slide" Target="/ppt/slides/slide7.xml" Id="R79d3f1403010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4c20946be748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b8696322a4ef3" /><Relationship Type="http://schemas.openxmlformats.org/officeDocument/2006/relationships/theme" Target="/ppt/slideMasters/theme/theme1.xml" Id="R29e0d305811343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4b8696322a4e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ed81948614d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2f2ae11e9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db5b4794b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c2029c413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8f4086e1846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574fc58d74e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fe0950d0741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KAPE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KAPE FINANS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280 559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395 663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KARL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KAPE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Røyskattveien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919 965 746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KAPE FINANS AS</a:t>
            </a:r>
          </a:p>
        </p:txBody>
      </p:sp>
    </p:spTree>
  </p:cSld>
  <p:clrMapOvr>
    <a:masterClrMapping xmlns:a="http://schemas.openxmlformats.org/drawingml/2006/main"/>
  </p:clrMapOvr>
</p:sld>
</file>