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2d4311fe8147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e8e9a71bd42b7"/>
  </p:sldMasterIdLst>
  <p:sldIdLst>
    <p:sldId xmlns:r="http://schemas.openxmlformats.org/officeDocument/2006/relationships" id="256" r:id="R01e839daa77e4627"/>
    <p:sldId xmlns:r="http://schemas.openxmlformats.org/officeDocument/2006/relationships" id="257" r:id="R37d6591f10644cb0"/>
    <p:sldId xmlns:r="http://schemas.openxmlformats.org/officeDocument/2006/relationships" id="258" r:id="R0f55b9a3e1f1407c"/>
    <p:sldId xmlns:r="http://schemas.openxmlformats.org/officeDocument/2006/relationships" id="259" r:id="Rcdcd8b5d73894a94"/>
    <p:sldId xmlns:r="http://schemas.openxmlformats.org/officeDocument/2006/relationships" id="260" r:id="Rb890a925109b48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e8e9a71bd42b7" /><Relationship Type="http://schemas.openxmlformats.org/officeDocument/2006/relationships/slide" Target="/ppt/slides/slide1.xml" Id="R01e839daa77e4627" /><Relationship Type="http://schemas.openxmlformats.org/officeDocument/2006/relationships/slide" Target="/ppt/slides/slide2.xml" Id="R37d6591f10644cb0" /><Relationship Type="http://schemas.openxmlformats.org/officeDocument/2006/relationships/slide" Target="/ppt/slides/slide3.xml" Id="R0f55b9a3e1f1407c" /><Relationship Type="http://schemas.openxmlformats.org/officeDocument/2006/relationships/slide" Target="/ppt/slides/slide4.xml" Id="Rcdcd8b5d73894a94" /><Relationship Type="http://schemas.openxmlformats.org/officeDocument/2006/relationships/slide" Target="/ppt/slides/slide5.xml" Id="Rb890a925109b48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1af9620a943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cac71b199445c" /><Relationship Type="http://schemas.openxmlformats.org/officeDocument/2006/relationships/theme" Target="/ppt/slideMasters/theme/theme1.xml" Id="R37f07329482947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bcac71b19944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152a5feb5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2b091522148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172ae95c146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43d2e002448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7ef4a2e1d4b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RØRKONTROLL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919 964 871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RØRKONTROLL AS</a:t>
            </a:r>
          </a:p>
        </p:txBody>
      </p:sp>
    </p:spTree>
  </p:cSld>
  <p:clrMapOvr>
    <a:masterClrMapping xmlns:a="http://schemas.openxmlformats.org/drawingml/2006/main"/>
  </p:clrMapOvr>
</p:sld>
</file>