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f4106cbd2a44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a7a6a8f9c04831"/>
  </p:sldMasterIdLst>
  <p:sldIdLst>
    <p:sldId xmlns:r="http://schemas.openxmlformats.org/officeDocument/2006/relationships" id="256" r:id="R8007649f7a9c48c5"/>
    <p:sldId xmlns:r="http://schemas.openxmlformats.org/officeDocument/2006/relationships" id="257" r:id="R60113b91ca3a460b"/>
    <p:sldId xmlns:r="http://schemas.openxmlformats.org/officeDocument/2006/relationships" id="258" r:id="Ra0ef37f148aa4748"/>
    <p:sldId xmlns:r="http://schemas.openxmlformats.org/officeDocument/2006/relationships" id="259" r:id="R8e466419073c4eed"/>
    <p:sldId xmlns:r="http://schemas.openxmlformats.org/officeDocument/2006/relationships" id="260" r:id="R14a0fe146de24406"/>
    <p:sldId xmlns:r="http://schemas.openxmlformats.org/officeDocument/2006/relationships" id="261" r:id="R0b20e643e12b4a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a7a6a8f9c04831" /><Relationship Type="http://schemas.openxmlformats.org/officeDocument/2006/relationships/slide" Target="/ppt/slides/slide1.xml" Id="R8007649f7a9c48c5" /><Relationship Type="http://schemas.openxmlformats.org/officeDocument/2006/relationships/slide" Target="/ppt/slides/slide2.xml" Id="R60113b91ca3a460b" /><Relationship Type="http://schemas.openxmlformats.org/officeDocument/2006/relationships/slide" Target="/ppt/slides/slide3.xml" Id="Ra0ef37f148aa4748" /><Relationship Type="http://schemas.openxmlformats.org/officeDocument/2006/relationships/slide" Target="/ppt/slides/slide4.xml" Id="R8e466419073c4eed" /><Relationship Type="http://schemas.openxmlformats.org/officeDocument/2006/relationships/slide" Target="/ppt/slides/slide5.xml" Id="R14a0fe146de24406" /><Relationship Type="http://schemas.openxmlformats.org/officeDocument/2006/relationships/slide" Target="/ppt/slides/slide6.xml" Id="R0b20e643e12b4a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7ebe8b5b944d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210738aa242c8" /><Relationship Type="http://schemas.openxmlformats.org/officeDocument/2006/relationships/theme" Target="/ppt/slideMasters/theme/theme1.xml" Id="R252c49278e3948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a210738aa242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60b2c19cc49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b8d57709e43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d223e25ec4d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930de7bce44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4690713a140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4f3dfcf2d4e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ALSRUD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ALSRUD INVEST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3 039 248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778 111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754 437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472 895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1 807 717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Kleivveien 48B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919 960 787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ALSRUD INVEST AS</a:t>
            </a:r>
          </a:p>
        </p:txBody>
      </p:sp>
    </p:spTree>
  </p:cSld>
  <p:clrMapOvr>
    <a:masterClrMapping xmlns:a="http://schemas.openxmlformats.org/drawingml/2006/main"/>
  </p:clrMapOvr>
</p:sld>
</file>