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961ee93bef4b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a2852022f4d71"/>
  </p:sldMasterIdLst>
  <p:sldIdLst>
    <p:sldId xmlns:r="http://schemas.openxmlformats.org/officeDocument/2006/relationships" id="256" r:id="R0ab4d32a66da4d60"/>
    <p:sldId xmlns:r="http://schemas.openxmlformats.org/officeDocument/2006/relationships" id="257" r:id="R8fca0682de534395"/>
    <p:sldId xmlns:r="http://schemas.openxmlformats.org/officeDocument/2006/relationships" id="258" r:id="Ree52995139844fd8"/>
    <p:sldId xmlns:r="http://schemas.openxmlformats.org/officeDocument/2006/relationships" id="259" r:id="Rd38ab896bd9745eb"/>
    <p:sldId xmlns:r="http://schemas.openxmlformats.org/officeDocument/2006/relationships" id="260" r:id="R93900cf3c6e84d83"/>
    <p:sldId xmlns:r="http://schemas.openxmlformats.org/officeDocument/2006/relationships" id="261" r:id="R19323d7033a34f26"/>
    <p:sldId xmlns:r="http://schemas.openxmlformats.org/officeDocument/2006/relationships" id="262" r:id="R98876ac4354f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a2852022f4d71" /><Relationship Type="http://schemas.openxmlformats.org/officeDocument/2006/relationships/slide" Target="/ppt/slides/slide1.xml" Id="R0ab4d32a66da4d60" /><Relationship Type="http://schemas.openxmlformats.org/officeDocument/2006/relationships/slide" Target="/ppt/slides/slide2.xml" Id="R8fca0682de534395" /><Relationship Type="http://schemas.openxmlformats.org/officeDocument/2006/relationships/slide" Target="/ppt/slides/slide3.xml" Id="Ree52995139844fd8" /><Relationship Type="http://schemas.openxmlformats.org/officeDocument/2006/relationships/slide" Target="/ppt/slides/slide4.xml" Id="Rd38ab896bd9745eb" /><Relationship Type="http://schemas.openxmlformats.org/officeDocument/2006/relationships/slide" Target="/ppt/slides/slide5.xml" Id="R93900cf3c6e84d83" /><Relationship Type="http://schemas.openxmlformats.org/officeDocument/2006/relationships/slide" Target="/ppt/slides/slide6.xml" Id="R19323d7033a34f26" /><Relationship Type="http://schemas.openxmlformats.org/officeDocument/2006/relationships/slide" Target="/ppt/slides/slide7.xml" Id="R98876ac4354f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8d57eee5741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827e3ef3a4b4c" /><Relationship Type="http://schemas.openxmlformats.org/officeDocument/2006/relationships/theme" Target="/ppt/slideMasters/theme/theme1.xml" Id="Ra609e0047cfb47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0827e3ef3a4b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aadc548f646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efc5705f445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0afbba77b43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2c440e4dc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905e68d014d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7847ecee74f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93e7825f648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SYLTE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SYLTE INVEST HOLDING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7 676 018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460 746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1 626 816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9 127 176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ANSGAR SYLTE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SANDBUKT SYLTE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Fræneidet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919 957 549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