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0b82ccb3e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4dfe565e2c4dfe"/>
  </p:sldMasterIdLst>
  <p:sldIdLst>
    <p:sldId xmlns:r="http://schemas.openxmlformats.org/officeDocument/2006/relationships" id="256" r:id="Rd9cc763519834b34"/>
    <p:sldId xmlns:r="http://schemas.openxmlformats.org/officeDocument/2006/relationships" id="257" r:id="Rdb92009764a34c6b"/>
    <p:sldId xmlns:r="http://schemas.openxmlformats.org/officeDocument/2006/relationships" id="258" r:id="R8737f57df54d426f"/>
    <p:sldId xmlns:r="http://schemas.openxmlformats.org/officeDocument/2006/relationships" id="259" r:id="R83a1bba2bcaf415f"/>
    <p:sldId xmlns:r="http://schemas.openxmlformats.org/officeDocument/2006/relationships" id="260" r:id="R1a1d34550e5d446d"/>
    <p:sldId xmlns:r="http://schemas.openxmlformats.org/officeDocument/2006/relationships" id="261" r:id="R781c691a605b42fd"/>
    <p:sldId xmlns:r="http://schemas.openxmlformats.org/officeDocument/2006/relationships" id="262" r:id="Rdc01aef23df4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4dfe565e2c4dfe" /><Relationship Type="http://schemas.openxmlformats.org/officeDocument/2006/relationships/slide" Target="/ppt/slides/slide1.xml" Id="Rd9cc763519834b34" /><Relationship Type="http://schemas.openxmlformats.org/officeDocument/2006/relationships/slide" Target="/ppt/slides/slide2.xml" Id="Rdb92009764a34c6b" /><Relationship Type="http://schemas.openxmlformats.org/officeDocument/2006/relationships/slide" Target="/ppt/slides/slide3.xml" Id="R8737f57df54d426f" /><Relationship Type="http://schemas.openxmlformats.org/officeDocument/2006/relationships/slide" Target="/ppt/slides/slide4.xml" Id="R83a1bba2bcaf415f" /><Relationship Type="http://schemas.openxmlformats.org/officeDocument/2006/relationships/slide" Target="/ppt/slides/slide5.xml" Id="R1a1d34550e5d446d" /><Relationship Type="http://schemas.openxmlformats.org/officeDocument/2006/relationships/slide" Target="/ppt/slides/slide6.xml" Id="R781c691a605b42fd" /><Relationship Type="http://schemas.openxmlformats.org/officeDocument/2006/relationships/slide" Target="/ppt/slides/slide7.xml" Id="Rdc01aef23df4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d7ad3b07044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69c9ebb894ffd" /><Relationship Type="http://schemas.openxmlformats.org/officeDocument/2006/relationships/theme" Target="/ppt/slideMasters/theme/theme1.xml" Id="R129c621c7bdb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769c9ebb89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ee670478d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7be5db45b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a8ed07451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16b04da47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d4c8af4749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a67459b524a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9d473ee4c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SYLTE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INVEST HOLDING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5 085 546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−1 177 121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9 456 253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ANSGAR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GEIR SANDBUKT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Fræneidet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919 957 549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