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4dc68aad6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6537e218a4c75"/>
  </p:sldMasterIdLst>
  <p:sldIdLst>
    <p:sldId xmlns:r="http://schemas.openxmlformats.org/officeDocument/2006/relationships" id="256" r:id="R139359cd0cd546ec"/>
    <p:sldId xmlns:r="http://schemas.openxmlformats.org/officeDocument/2006/relationships" id="257" r:id="Rf04cf7fd9846442c"/>
    <p:sldId xmlns:r="http://schemas.openxmlformats.org/officeDocument/2006/relationships" id="258" r:id="R1a28606957c34bf7"/>
    <p:sldId xmlns:r="http://schemas.openxmlformats.org/officeDocument/2006/relationships" id="259" r:id="R4e74ccfaf66740e5"/>
    <p:sldId xmlns:r="http://schemas.openxmlformats.org/officeDocument/2006/relationships" id="260" r:id="R2dac911e8bdc4eaa"/>
    <p:sldId xmlns:r="http://schemas.openxmlformats.org/officeDocument/2006/relationships" id="261" r:id="Rabe92346d5fa4e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6537e218a4c75" /><Relationship Type="http://schemas.openxmlformats.org/officeDocument/2006/relationships/slide" Target="/ppt/slides/slide1.xml" Id="R139359cd0cd546ec" /><Relationship Type="http://schemas.openxmlformats.org/officeDocument/2006/relationships/slide" Target="/ppt/slides/slide2.xml" Id="Rf04cf7fd9846442c" /><Relationship Type="http://schemas.openxmlformats.org/officeDocument/2006/relationships/slide" Target="/ppt/slides/slide3.xml" Id="R1a28606957c34bf7" /><Relationship Type="http://schemas.openxmlformats.org/officeDocument/2006/relationships/slide" Target="/ppt/slides/slide4.xml" Id="R4e74ccfaf66740e5" /><Relationship Type="http://schemas.openxmlformats.org/officeDocument/2006/relationships/slide" Target="/ppt/slides/slide5.xml" Id="R2dac911e8bdc4eaa" /><Relationship Type="http://schemas.openxmlformats.org/officeDocument/2006/relationships/slide" Target="/ppt/slides/slide6.xml" Id="Rabe92346d5fa4e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f711f193445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92e7d81224bda" /><Relationship Type="http://schemas.openxmlformats.org/officeDocument/2006/relationships/theme" Target="/ppt/slideMasters/theme/theme1.xml" Id="R43fe37e1533b4d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92e7d8122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e24f60215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7c7c5d424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92a6ad51b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df0ac2dd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b5a1bd13b4f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4df68de7e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PIMA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BORG THIME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Ringgata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79 18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anders@rorcompaniet.no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919 952 393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PIMA INVEST AS</a:t>
            </a:r>
          </a:p>
        </p:txBody>
      </p:sp>
    </p:spTree>
  </p:cSld>
  <p:clrMapOvr>
    <a:masterClrMapping xmlns:a="http://schemas.openxmlformats.org/drawingml/2006/main"/>
  </p:clrMapOvr>
</p:sld>
</file>