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fac0404f4547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ebc4906d3841e7"/>
  </p:sldMasterIdLst>
  <p:sldIdLst>
    <p:sldId xmlns:r="http://schemas.openxmlformats.org/officeDocument/2006/relationships" id="256" r:id="R4d9dfecf81914231"/>
    <p:sldId xmlns:r="http://schemas.openxmlformats.org/officeDocument/2006/relationships" id="257" r:id="R9b278ae067004f13"/>
    <p:sldId xmlns:r="http://schemas.openxmlformats.org/officeDocument/2006/relationships" id="258" r:id="R97a641b4e9b046d8"/>
    <p:sldId xmlns:r="http://schemas.openxmlformats.org/officeDocument/2006/relationships" id="259" r:id="Rc47d83cf93d146db"/>
    <p:sldId xmlns:r="http://schemas.openxmlformats.org/officeDocument/2006/relationships" id="260" r:id="Re5095684c3db4cb4"/>
    <p:sldId xmlns:r="http://schemas.openxmlformats.org/officeDocument/2006/relationships" id="261" r:id="Ra6b197dcd3074fed"/>
    <p:sldId xmlns:r="http://schemas.openxmlformats.org/officeDocument/2006/relationships" id="262" r:id="R16a5b9c8845644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ebc4906d3841e7" /><Relationship Type="http://schemas.openxmlformats.org/officeDocument/2006/relationships/slide" Target="/ppt/slides/slide1.xml" Id="R4d9dfecf81914231" /><Relationship Type="http://schemas.openxmlformats.org/officeDocument/2006/relationships/slide" Target="/ppt/slides/slide2.xml" Id="R9b278ae067004f13" /><Relationship Type="http://schemas.openxmlformats.org/officeDocument/2006/relationships/slide" Target="/ppt/slides/slide3.xml" Id="R97a641b4e9b046d8" /><Relationship Type="http://schemas.openxmlformats.org/officeDocument/2006/relationships/slide" Target="/ppt/slides/slide4.xml" Id="Rc47d83cf93d146db" /><Relationship Type="http://schemas.openxmlformats.org/officeDocument/2006/relationships/slide" Target="/ppt/slides/slide5.xml" Id="Re5095684c3db4cb4" /><Relationship Type="http://schemas.openxmlformats.org/officeDocument/2006/relationships/slide" Target="/ppt/slides/slide6.xml" Id="Ra6b197dcd3074fed" /><Relationship Type="http://schemas.openxmlformats.org/officeDocument/2006/relationships/slide" Target="/ppt/slides/slide7.xml" Id="R16a5b9c8845644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fd79cd24d74d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d6f42bdb349ae" /><Relationship Type="http://schemas.openxmlformats.org/officeDocument/2006/relationships/theme" Target="/ppt/slideMasters/theme/theme1.xml" Id="R5fb8addd40f445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8d6f42bdb349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bdb27668c843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b1f0319b8c46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140f362b24a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4cab41e4041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f00e5894a48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d30a1451ab41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57ef9c02c645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TEGNESPESIALISTEN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TEGNESPESIALISTEN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TEGNESPESIALISTEN AS ble etablert [år] og holder til i Skjærhalden.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TEGNESPESIALISTEN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TEGNESPESIALISTEN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TEGNESPESIALISTEN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2 111 701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250 685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83 087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871 442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1 093 892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TEGNESPESIALISTEN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HENRIK ADOLFSEN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TEGNESPESIALISTEN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Holmveien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1680 Skjærhalden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919 949 236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TEGNESPESIALISTEN AS</a:t>
            </a:r>
          </a:p>
        </p:txBody>
      </p:sp>
    </p:spTree>
  </p:cSld>
  <p:clrMapOvr>
    <a:masterClrMapping xmlns:a="http://schemas.openxmlformats.org/drawingml/2006/main"/>
  </p:clrMapOvr>
</p:sld>
</file>