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581de395e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afa608912490b"/>
  </p:sldMasterIdLst>
  <p:sldIdLst>
    <p:sldId xmlns:r="http://schemas.openxmlformats.org/officeDocument/2006/relationships" id="256" r:id="R2961fa4e64a3483f"/>
    <p:sldId xmlns:r="http://schemas.openxmlformats.org/officeDocument/2006/relationships" id="257" r:id="R1790133a3e394c8e"/>
    <p:sldId xmlns:r="http://schemas.openxmlformats.org/officeDocument/2006/relationships" id="258" r:id="R78347cc29f8544cc"/>
    <p:sldId xmlns:r="http://schemas.openxmlformats.org/officeDocument/2006/relationships" id="259" r:id="Rdacd91bd84844116"/>
    <p:sldId xmlns:r="http://schemas.openxmlformats.org/officeDocument/2006/relationships" id="260" r:id="Rf8f03de8a8ea4acb"/>
    <p:sldId xmlns:r="http://schemas.openxmlformats.org/officeDocument/2006/relationships" id="261" r:id="R18796c35867a4ebc"/>
    <p:sldId xmlns:r="http://schemas.openxmlformats.org/officeDocument/2006/relationships" id="262" r:id="Rd983cee50845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afa608912490b" /><Relationship Type="http://schemas.openxmlformats.org/officeDocument/2006/relationships/slide" Target="/ppt/slides/slide1.xml" Id="R2961fa4e64a3483f" /><Relationship Type="http://schemas.openxmlformats.org/officeDocument/2006/relationships/slide" Target="/ppt/slides/slide2.xml" Id="R1790133a3e394c8e" /><Relationship Type="http://schemas.openxmlformats.org/officeDocument/2006/relationships/slide" Target="/ppt/slides/slide3.xml" Id="R78347cc29f8544cc" /><Relationship Type="http://schemas.openxmlformats.org/officeDocument/2006/relationships/slide" Target="/ppt/slides/slide4.xml" Id="Rdacd91bd84844116" /><Relationship Type="http://schemas.openxmlformats.org/officeDocument/2006/relationships/slide" Target="/ppt/slides/slide5.xml" Id="Rf8f03de8a8ea4acb" /><Relationship Type="http://schemas.openxmlformats.org/officeDocument/2006/relationships/slide" Target="/ppt/slides/slide6.xml" Id="R18796c35867a4ebc" /><Relationship Type="http://schemas.openxmlformats.org/officeDocument/2006/relationships/slide" Target="/ppt/slides/slide7.xml" Id="Rd983cee50845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702b0f0c9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054f8e57142ab" /><Relationship Type="http://schemas.openxmlformats.org/officeDocument/2006/relationships/theme" Target="/ppt/slideMasters/theme/theme1.xml" Id="Rd6ae169328f6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054f8e571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c792e36f4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719634d69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3c209f99c4a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0d4a5215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2e69a8ee46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74c82730d42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2b7a6bf6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