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b651517fb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25a597d7b439c"/>
  </p:sldMasterIdLst>
  <p:sldIdLst>
    <p:sldId xmlns:r="http://schemas.openxmlformats.org/officeDocument/2006/relationships" id="256" r:id="R992c4396628d4738"/>
    <p:sldId xmlns:r="http://schemas.openxmlformats.org/officeDocument/2006/relationships" id="257" r:id="R261212c513874c40"/>
    <p:sldId xmlns:r="http://schemas.openxmlformats.org/officeDocument/2006/relationships" id="258" r:id="R5cd2dcff02d54e55"/>
    <p:sldId xmlns:r="http://schemas.openxmlformats.org/officeDocument/2006/relationships" id="259" r:id="R0a0d7e141ddc4df9"/>
    <p:sldId xmlns:r="http://schemas.openxmlformats.org/officeDocument/2006/relationships" id="260" r:id="R4a67a127ddf74dc3"/>
    <p:sldId xmlns:r="http://schemas.openxmlformats.org/officeDocument/2006/relationships" id="261" r:id="Ref879b9b9cf24aa9"/>
    <p:sldId xmlns:r="http://schemas.openxmlformats.org/officeDocument/2006/relationships" id="262" r:id="R464a944202f8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25a597d7b439c" /><Relationship Type="http://schemas.openxmlformats.org/officeDocument/2006/relationships/slide" Target="/ppt/slides/slide1.xml" Id="R992c4396628d4738" /><Relationship Type="http://schemas.openxmlformats.org/officeDocument/2006/relationships/slide" Target="/ppt/slides/slide2.xml" Id="R261212c513874c40" /><Relationship Type="http://schemas.openxmlformats.org/officeDocument/2006/relationships/slide" Target="/ppt/slides/slide3.xml" Id="R5cd2dcff02d54e55" /><Relationship Type="http://schemas.openxmlformats.org/officeDocument/2006/relationships/slide" Target="/ppt/slides/slide4.xml" Id="R0a0d7e141ddc4df9" /><Relationship Type="http://schemas.openxmlformats.org/officeDocument/2006/relationships/slide" Target="/ppt/slides/slide5.xml" Id="R4a67a127ddf74dc3" /><Relationship Type="http://schemas.openxmlformats.org/officeDocument/2006/relationships/slide" Target="/ppt/slides/slide6.xml" Id="Ref879b9b9cf24aa9" /><Relationship Type="http://schemas.openxmlformats.org/officeDocument/2006/relationships/slide" Target="/ppt/slides/slide7.xml" Id="R464a944202f8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5d7e52b45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df8c2cf54fb9" /><Relationship Type="http://schemas.openxmlformats.org/officeDocument/2006/relationships/theme" Target="/ppt/slideMasters/theme/theme1.xml" Id="R22067b18f99e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edf8c2cf5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1dfbf67fc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3cdb8fd8341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acee44ab49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129f6e0fe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2414b4bc42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5acc77de24a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eeb2c1c10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INDEKSERING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INDEKSERING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−81 960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THOR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INDEKSERING AS</a:t>
            </a:r>
          </a:p>
        </p:txBody>
      </p:sp>
    </p:spTree>
  </p:cSld>
  <p:clrMapOvr>
    <a:masterClrMapping xmlns:a="http://schemas.openxmlformats.org/drawingml/2006/main"/>
  </p:clrMapOvr>
</p:sld>
</file>