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9c3488fbc84b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a35cfc1fcb4e7c"/>
  </p:sldMasterIdLst>
  <p:sldIdLst>
    <p:sldId xmlns:r="http://schemas.openxmlformats.org/officeDocument/2006/relationships" id="256" r:id="R8058a1b4901c4439"/>
    <p:sldId xmlns:r="http://schemas.openxmlformats.org/officeDocument/2006/relationships" id="257" r:id="R7cbc6813ec624ca6"/>
    <p:sldId xmlns:r="http://schemas.openxmlformats.org/officeDocument/2006/relationships" id="258" r:id="Re478368b38044693"/>
    <p:sldId xmlns:r="http://schemas.openxmlformats.org/officeDocument/2006/relationships" id="259" r:id="Rb82014629b614381"/>
    <p:sldId xmlns:r="http://schemas.openxmlformats.org/officeDocument/2006/relationships" id="260" r:id="R4eda8b925321405f"/>
    <p:sldId xmlns:r="http://schemas.openxmlformats.org/officeDocument/2006/relationships" id="261" r:id="Rec4fe8dcf46e4c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35cfc1fcb4e7c" /><Relationship Type="http://schemas.openxmlformats.org/officeDocument/2006/relationships/slide" Target="/ppt/slides/slide1.xml" Id="R8058a1b4901c4439" /><Relationship Type="http://schemas.openxmlformats.org/officeDocument/2006/relationships/slide" Target="/ppt/slides/slide2.xml" Id="R7cbc6813ec624ca6" /><Relationship Type="http://schemas.openxmlformats.org/officeDocument/2006/relationships/slide" Target="/ppt/slides/slide3.xml" Id="Re478368b38044693" /><Relationship Type="http://schemas.openxmlformats.org/officeDocument/2006/relationships/slide" Target="/ppt/slides/slide4.xml" Id="Rb82014629b614381" /><Relationship Type="http://schemas.openxmlformats.org/officeDocument/2006/relationships/slide" Target="/ppt/slides/slide5.xml" Id="R4eda8b925321405f" /><Relationship Type="http://schemas.openxmlformats.org/officeDocument/2006/relationships/slide" Target="/ppt/slides/slide6.xml" Id="Rec4fe8dcf46e4c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d62d97ad042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45eb769f34b2f" /><Relationship Type="http://schemas.openxmlformats.org/officeDocument/2006/relationships/theme" Target="/ppt/slideMasters/theme/theme1.xml" Id="R8811b052a4a5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e45eb769f3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1489145684e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fcc3d921743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ca615dfef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787fba68040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d66264dda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e8c8830b94a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TRESTANG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TRESTANG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TRESTANG 2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TRESTANG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TRESTANG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TRESTANG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TREND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STANGELAND FORVALTNING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STANGELAND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TRESTANG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919 946 253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TRESTANG 2 AS</a:t>
            </a:r>
          </a:p>
        </p:txBody>
      </p:sp>
    </p:spTree>
  </p:cSld>
  <p:clrMapOvr>
    <a:masterClrMapping xmlns:a="http://schemas.openxmlformats.org/drawingml/2006/main"/>
  </p:clrMapOvr>
</p:sld>
</file>