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8086d3411f44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12d0e828964ecc"/>
  </p:sldMasterIdLst>
  <p:sldIdLst>
    <p:sldId xmlns:r="http://schemas.openxmlformats.org/officeDocument/2006/relationships" id="256" r:id="Rf5e4acf73d3f4134"/>
    <p:sldId xmlns:r="http://schemas.openxmlformats.org/officeDocument/2006/relationships" id="257" r:id="R424f38f247c941c8"/>
    <p:sldId xmlns:r="http://schemas.openxmlformats.org/officeDocument/2006/relationships" id="258" r:id="Rfe997a7cc0414ab7"/>
    <p:sldId xmlns:r="http://schemas.openxmlformats.org/officeDocument/2006/relationships" id="259" r:id="R4aa8ffb6de254140"/>
    <p:sldId xmlns:r="http://schemas.openxmlformats.org/officeDocument/2006/relationships" id="260" r:id="Rd08cfbce2a9c44bd"/>
    <p:sldId xmlns:r="http://schemas.openxmlformats.org/officeDocument/2006/relationships" id="261" r:id="R70a036c26ac14b32"/>
    <p:sldId xmlns:r="http://schemas.openxmlformats.org/officeDocument/2006/relationships" id="262" r:id="Rb49bd49e33234f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12d0e828964ecc" /><Relationship Type="http://schemas.openxmlformats.org/officeDocument/2006/relationships/slide" Target="/ppt/slides/slide1.xml" Id="Rf5e4acf73d3f4134" /><Relationship Type="http://schemas.openxmlformats.org/officeDocument/2006/relationships/slide" Target="/ppt/slides/slide2.xml" Id="R424f38f247c941c8" /><Relationship Type="http://schemas.openxmlformats.org/officeDocument/2006/relationships/slide" Target="/ppt/slides/slide3.xml" Id="Rfe997a7cc0414ab7" /><Relationship Type="http://schemas.openxmlformats.org/officeDocument/2006/relationships/slide" Target="/ppt/slides/slide4.xml" Id="R4aa8ffb6de254140" /><Relationship Type="http://schemas.openxmlformats.org/officeDocument/2006/relationships/slide" Target="/ppt/slides/slide5.xml" Id="Rd08cfbce2a9c44bd" /><Relationship Type="http://schemas.openxmlformats.org/officeDocument/2006/relationships/slide" Target="/ppt/slides/slide6.xml" Id="R70a036c26ac14b32" /><Relationship Type="http://schemas.openxmlformats.org/officeDocument/2006/relationships/slide" Target="/ppt/slides/slide7.xml" Id="Rb49bd49e33234f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33327833524c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103f5d39049dc" /><Relationship Type="http://schemas.openxmlformats.org/officeDocument/2006/relationships/theme" Target="/ppt/slideMasters/theme/theme1.xml" Id="R0062f642a61044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9103f5d39049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526dbbd6247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c4a978a27349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f5b7cd42c4f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b638481be44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970b722e443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061d6099b48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3aaf4f2bb4a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SKIGARD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SKIGARD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SKIGARD INVEST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SKIGARD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SKIGARD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SKIGARD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1 948 960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SKIGARD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TOM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SKIGARD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 Ibsens gate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3022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919 944 749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SKIGARD INVEST AS</a:t>
            </a:r>
          </a:p>
        </p:txBody>
      </p:sp>
    </p:spTree>
  </p:cSld>
  <p:clrMapOvr>
    <a:masterClrMapping xmlns:a="http://schemas.openxmlformats.org/drawingml/2006/main"/>
  </p:clrMapOvr>
</p:sld>
</file>