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03b8e10e0940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8303e1a3964112"/>
  </p:sldMasterIdLst>
  <p:sldIdLst>
    <p:sldId xmlns:r="http://schemas.openxmlformats.org/officeDocument/2006/relationships" id="256" r:id="R386d6ec2a05247c4"/>
    <p:sldId xmlns:r="http://schemas.openxmlformats.org/officeDocument/2006/relationships" id="257" r:id="Ra6a88bb6ca954606"/>
    <p:sldId xmlns:r="http://schemas.openxmlformats.org/officeDocument/2006/relationships" id="258" r:id="R53e2fb765fe64ff3"/>
    <p:sldId xmlns:r="http://schemas.openxmlformats.org/officeDocument/2006/relationships" id="259" r:id="Rbc3351f8859d4bfe"/>
    <p:sldId xmlns:r="http://schemas.openxmlformats.org/officeDocument/2006/relationships" id="260" r:id="Rbc2e03648c5f4680"/>
    <p:sldId xmlns:r="http://schemas.openxmlformats.org/officeDocument/2006/relationships" id="261" r:id="R60024eec12534569"/>
    <p:sldId xmlns:r="http://schemas.openxmlformats.org/officeDocument/2006/relationships" id="262" r:id="Rd5f6b3378a9e4e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8303e1a3964112" /><Relationship Type="http://schemas.openxmlformats.org/officeDocument/2006/relationships/slide" Target="/ppt/slides/slide1.xml" Id="R386d6ec2a05247c4" /><Relationship Type="http://schemas.openxmlformats.org/officeDocument/2006/relationships/slide" Target="/ppt/slides/slide2.xml" Id="Ra6a88bb6ca954606" /><Relationship Type="http://schemas.openxmlformats.org/officeDocument/2006/relationships/slide" Target="/ppt/slides/slide3.xml" Id="R53e2fb765fe64ff3" /><Relationship Type="http://schemas.openxmlformats.org/officeDocument/2006/relationships/slide" Target="/ppt/slides/slide4.xml" Id="Rbc3351f8859d4bfe" /><Relationship Type="http://schemas.openxmlformats.org/officeDocument/2006/relationships/slide" Target="/ppt/slides/slide5.xml" Id="Rbc2e03648c5f4680" /><Relationship Type="http://schemas.openxmlformats.org/officeDocument/2006/relationships/slide" Target="/ppt/slides/slide6.xml" Id="R60024eec12534569" /><Relationship Type="http://schemas.openxmlformats.org/officeDocument/2006/relationships/slide" Target="/ppt/slides/slide7.xml" Id="Rd5f6b3378a9e4e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b8a125a8e048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491dbed62f46f5" /><Relationship Type="http://schemas.openxmlformats.org/officeDocument/2006/relationships/theme" Target="/ppt/slideMasters/theme/theme1.xml" Id="R4eab842e518548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491dbed62f46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0f440061a346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b801ae687644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7717be75df43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c2c1b4518844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f7ff5c72f342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8bfe0c65c8418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02d990d9254d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BOMIC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BOMIC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BOMIC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BOMIC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BOMIC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BOMIC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−18 326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164 206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4 094 260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4 094 260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BOMIC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BOMIC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Høyenhallveien 37B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919 939 877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BOMIC HOLDING AS</a:t>
            </a:r>
          </a:p>
        </p:txBody>
      </p:sp>
    </p:spTree>
  </p:cSld>
  <p:clrMapOvr>
    <a:masterClrMapping xmlns:a="http://schemas.openxmlformats.org/drawingml/2006/main"/>
  </p:clrMapOvr>
</p:sld>
</file>