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957e8391ba3410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118ba4b145c4e1e"/>
  </p:sldMasterIdLst>
  <p:sldIdLst>
    <p:sldId xmlns:r="http://schemas.openxmlformats.org/officeDocument/2006/relationships" id="256" r:id="Rc61ab96346e64468"/>
    <p:sldId xmlns:r="http://schemas.openxmlformats.org/officeDocument/2006/relationships" id="257" r:id="R5b1395167f2c41b5"/>
    <p:sldId xmlns:r="http://schemas.openxmlformats.org/officeDocument/2006/relationships" id="258" r:id="R8f23a46020bc41bd"/>
    <p:sldId xmlns:r="http://schemas.openxmlformats.org/officeDocument/2006/relationships" id="259" r:id="R75ad99a951914403"/>
    <p:sldId xmlns:r="http://schemas.openxmlformats.org/officeDocument/2006/relationships" id="260" r:id="Rb149e5fd1410458e"/>
    <p:sldId xmlns:r="http://schemas.openxmlformats.org/officeDocument/2006/relationships" id="261" r:id="R6eb8b4df2e914d1d"/>
    <p:sldId xmlns:r="http://schemas.openxmlformats.org/officeDocument/2006/relationships" id="262" r:id="R51fbf7a439304be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118ba4b145c4e1e" /><Relationship Type="http://schemas.openxmlformats.org/officeDocument/2006/relationships/slide" Target="/ppt/slides/slide1.xml" Id="Rc61ab96346e64468" /><Relationship Type="http://schemas.openxmlformats.org/officeDocument/2006/relationships/slide" Target="/ppt/slides/slide2.xml" Id="R5b1395167f2c41b5" /><Relationship Type="http://schemas.openxmlformats.org/officeDocument/2006/relationships/slide" Target="/ppt/slides/slide3.xml" Id="R8f23a46020bc41bd" /><Relationship Type="http://schemas.openxmlformats.org/officeDocument/2006/relationships/slide" Target="/ppt/slides/slide4.xml" Id="R75ad99a951914403" /><Relationship Type="http://schemas.openxmlformats.org/officeDocument/2006/relationships/slide" Target="/ppt/slides/slide5.xml" Id="Rb149e5fd1410458e" /><Relationship Type="http://schemas.openxmlformats.org/officeDocument/2006/relationships/slide" Target="/ppt/slides/slide6.xml" Id="R6eb8b4df2e914d1d" /><Relationship Type="http://schemas.openxmlformats.org/officeDocument/2006/relationships/slide" Target="/ppt/slides/slide7.xml" Id="R51fbf7a439304be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831d1b30d5e491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eac1d11edc4d1b" /><Relationship Type="http://schemas.openxmlformats.org/officeDocument/2006/relationships/theme" Target="/ppt/slideMasters/theme/theme1.xml" Id="Rdf98d1f5a3ce473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4eac1d11edc4d1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02c7af1c89466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bb09229f9a489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efe87b9aa3437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41a4dc93154ef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98c7b458564da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9254021495409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a4cee3875c4c8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AASE &amp; SVENDSEN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AASE &amp; SVENDSEN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AASE &amp; SVENDSEN HOLDING AS ble etablert [år] og holder til i Sævelandsvik.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AASE &amp; SVENDSEN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AASE &amp; SVENDSEN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AASE &amp; SVENDSEN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1 921 261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1 080 325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589 932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2 233 955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7 458 019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AASE &amp; SVENDSEN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AASE IVAN ARE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SVENDSEN BENT STÅLE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AASE &amp; SVENDSEN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Vestre Veaveg 89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4275 Sævelandsvik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919 936 657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AASE &amp; SVENDSEN HOLDING AS</a:t>
            </a:r>
          </a:p>
        </p:txBody>
      </p:sp>
    </p:spTree>
  </p:cSld>
  <p:clrMapOvr>
    <a:masterClrMapping xmlns:a="http://schemas.openxmlformats.org/drawingml/2006/main"/>
  </p:clrMapOvr>
</p:sld>
</file>