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3f7df60ca548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644d12263d48eb"/>
  </p:sldMasterIdLst>
  <p:sldIdLst>
    <p:sldId xmlns:r="http://schemas.openxmlformats.org/officeDocument/2006/relationships" id="256" r:id="Rd00d341b80254a99"/>
    <p:sldId xmlns:r="http://schemas.openxmlformats.org/officeDocument/2006/relationships" id="257" r:id="Rf938305c75084873"/>
    <p:sldId xmlns:r="http://schemas.openxmlformats.org/officeDocument/2006/relationships" id="258" r:id="R1f5b7fb4377a485a"/>
    <p:sldId xmlns:r="http://schemas.openxmlformats.org/officeDocument/2006/relationships" id="259" r:id="Rc788f7d92f034ef5"/>
    <p:sldId xmlns:r="http://schemas.openxmlformats.org/officeDocument/2006/relationships" id="260" r:id="Ra913eca63425419e"/>
    <p:sldId xmlns:r="http://schemas.openxmlformats.org/officeDocument/2006/relationships" id="261" r:id="R27a331f82c6441a3"/>
    <p:sldId xmlns:r="http://schemas.openxmlformats.org/officeDocument/2006/relationships" id="262" r:id="R3900367b7eba47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644d12263d48eb" /><Relationship Type="http://schemas.openxmlformats.org/officeDocument/2006/relationships/slide" Target="/ppt/slides/slide1.xml" Id="Rd00d341b80254a99" /><Relationship Type="http://schemas.openxmlformats.org/officeDocument/2006/relationships/slide" Target="/ppt/slides/slide2.xml" Id="Rf938305c75084873" /><Relationship Type="http://schemas.openxmlformats.org/officeDocument/2006/relationships/slide" Target="/ppt/slides/slide3.xml" Id="R1f5b7fb4377a485a" /><Relationship Type="http://schemas.openxmlformats.org/officeDocument/2006/relationships/slide" Target="/ppt/slides/slide4.xml" Id="Rc788f7d92f034ef5" /><Relationship Type="http://schemas.openxmlformats.org/officeDocument/2006/relationships/slide" Target="/ppt/slides/slide5.xml" Id="Ra913eca63425419e" /><Relationship Type="http://schemas.openxmlformats.org/officeDocument/2006/relationships/slide" Target="/ppt/slides/slide6.xml" Id="R27a331f82c6441a3" /><Relationship Type="http://schemas.openxmlformats.org/officeDocument/2006/relationships/slide" Target="/ppt/slides/slide7.xml" Id="R3900367b7eba47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8f5dd64d664e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7820eac5d24db4" /><Relationship Type="http://schemas.openxmlformats.org/officeDocument/2006/relationships/theme" Target="/ppt/slideMasters/theme/theme1.xml" Id="R1f2acc505f5646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7820eac5d24d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7f7706a80444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e4ad34f97e49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9bdbdf68ce40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d2034762264c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ba64afb59348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f38483f14b48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6dcab47aaf49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 H JENSSEN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H JENSSEN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 H JENSSEN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H JENSSEN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H JENSSEN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H JENSSEN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542 496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689 801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754 536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H JENSSEN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JENSSEN ODDVAR HAUG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H JENSSEN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c/o, Blokkebærveien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8026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919 935 774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H JENSSEN AS</a:t>
            </a:r>
          </a:p>
        </p:txBody>
      </p:sp>
    </p:spTree>
  </p:cSld>
  <p:clrMapOvr>
    <a:masterClrMapping xmlns:a="http://schemas.openxmlformats.org/drawingml/2006/main"/>
  </p:clrMapOvr>
</p:sld>
</file>