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53bebe17fd54ae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aeacbdbcd4a4618"/>
  </p:sldMasterIdLst>
  <p:sldIdLst>
    <p:sldId xmlns:r="http://schemas.openxmlformats.org/officeDocument/2006/relationships" id="256" r:id="Ra99606c290544e19"/>
    <p:sldId xmlns:r="http://schemas.openxmlformats.org/officeDocument/2006/relationships" id="257" r:id="Rcc35b4baebc742cd"/>
    <p:sldId xmlns:r="http://schemas.openxmlformats.org/officeDocument/2006/relationships" id="258" r:id="Rb7e065748a0d426a"/>
    <p:sldId xmlns:r="http://schemas.openxmlformats.org/officeDocument/2006/relationships" id="259" r:id="R8aeaa97b7fc54c85"/>
    <p:sldId xmlns:r="http://schemas.openxmlformats.org/officeDocument/2006/relationships" id="260" r:id="Rb5b6037112e9419e"/>
    <p:sldId xmlns:r="http://schemas.openxmlformats.org/officeDocument/2006/relationships" id="261" r:id="R5331030fcf044d2f"/>
    <p:sldId xmlns:r="http://schemas.openxmlformats.org/officeDocument/2006/relationships" id="262" r:id="R3dd10d0774774df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aeacbdbcd4a4618" /><Relationship Type="http://schemas.openxmlformats.org/officeDocument/2006/relationships/slide" Target="/ppt/slides/slide1.xml" Id="Ra99606c290544e19" /><Relationship Type="http://schemas.openxmlformats.org/officeDocument/2006/relationships/slide" Target="/ppt/slides/slide2.xml" Id="Rcc35b4baebc742cd" /><Relationship Type="http://schemas.openxmlformats.org/officeDocument/2006/relationships/slide" Target="/ppt/slides/slide3.xml" Id="Rb7e065748a0d426a" /><Relationship Type="http://schemas.openxmlformats.org/officeDocument/2006/relationships/slide" Target="/ppt/slides/slide4.xml" Id="R8aeaa97b7fc54c85" /><Relationship Type="http://schemas.openxmlformats.org/officeDocument/2006/relationships/slide" Target="/ppt/slides/slide5.xml" Id="Rb5b6037112e9419e" /><Relationship Type="http://schemas.openxmlformats.org/officeDocument/2006/relationships/slide" Target="/ppt/slides/slide6.xml" Id="R5331030fcf044d2f" /><Relationship Type="http://schemas.openxmlformats.org/officeDocument/2006/relationships/slide" Target="/ppt/slides/slide7.xml" Id="R3dd10d0774774df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0847a4af116414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79445602df482e" /><Relationship Type="http://schemas.openxmlformats.org/officeDocument/2006/relationships/theme" Target="/ppt/slideMasters/theme/theme1.xml" Id="R259040773b904ba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f79445602df482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16e826b3d34ae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ed0271430d4b4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06d66f02ff42d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ec39f644604a9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353e36fe274d8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b9fb8ae9f4496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e4583d4c73459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 TANGVALL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 TANGVALL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 TANGVALL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 TANGVALL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 TANGVALL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 TANGVALL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−5 625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−5 624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26 575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200 075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 TANGVALL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TANGVALL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 TANGVALL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919 929 618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 TANGVALL AS</a:t>
            </a:r>
          </a:p>
        </p:txBody>
      </p:sp>
    </p:spTree>
  </p:cSld>
  <p:clrMapOvr>
    <a:masterClrMapping xmlns:a="http://schemas.openxmlformats.org/drawingml/2006/main"/>
  </p:clrMapOvr>
</p:sld>
</file>