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c362f1d1c647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686d6870a649f9"/>
  </p:sldMasterIdLst>
  <p:sldIdLst>
    <p:sldId xmlns:r="http://schemas.openxmlformats.org/officeDocument/2006/relationships" id="256" r:id="Ra8b21d91796a4fca"/>
    <p:sldId xmlns:r="http://schemas.openxmlformats.org/officeDocument/2006/relationships" id="257" r:id="R98305e5780904d0e"/>
    <p:sldId xmlns:r="http://schemas.openxmlformats.org/officeDocument/2006/relationships" id="258" r:id="R7a2c0d46bf394b59"/>
    <p:sldId xmlns:r="http://schemas.openxmlformats.org/officeDocument/2006/relationships" id="259" r:id="R449f6e8d43504950"/>
    <p:sldId xmlns:r="http://schemas.openxmlformats.org/officeDocument/2006/relationships" id="260" r:id="Rc9912d67f5114cd0"/>
    <p:sldId xmlns:r="http://schemas.openxmlformats.org/officeDocument/2006/relationships" id="261" r:id="R0069c48d6ad24f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686d6870a649f9" /><Relationship Type="http://schemas.openxmlformats.org/officeDocument/2006/relationships/slide" Target="/ppt/slides/slide1.xml" Id="Ra8b21d91796a4fca" /><Relationship Type="http://schemas.openxmlformats.org/officeDocument/2006/relationships/slide" Target="/ppt/slides/slide2.xml" Id="R98305e5780904d0e" /><Relationship Type="http://schemas.openxmlformats.org/officeDocument/2006/relationships/slide" Target="/ppt/slides/slide3.xml" Id="R7a2c0d46bf394b59" /><Relationship Type="http://schemas.openxmlformats.org/officeDocument/2006/relationships/slide" Target="/ppt/slides/slide4.xml" Id="R449f6e8d43504950" /><Relationship Type="http://schemas.openxmlformats.org/officeDocument/2006/relationships/slide" Target="/ppt/slides/slide5.xml" Id="Rc9912d67f5114cd0" /><Relationship Type="http://schemas.openxmlformats.org/officeDocument/2006/relationships/slide" Target="/ppt/slides/slide6.xml" Id="R0069c48d6ad24f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fa01fbecda49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0f1014ad8f4ab5" /><Relationship Type="http://schemas.openxmlformats.org/officeDocument/2006/relationships/theme" Target="/ppt/slideMasters/theme/theme1.xml" Id="R4a3dcfe65c3340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0f1014ad8f4a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3af83e1d624a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17d677415d49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dcda6fa4e644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da8ba3825f47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8f65c64a0d49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8dfa04d13749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KVÆRNERBAKKEN TOMT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KVÆRNERBAKKEN TOMT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KVÆRNERBAKKEN TOMT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KVÆRNERBAKKEN TOMT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KVÆRNERBAKKEN TOMT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KVÆRNERBAKKEN TOMT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50 971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57 856 059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59 028 398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KVÆRNERBAKKEN TOMT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919 926 147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KVÆRNERBAKKEN TOMT AS</a:t>
            </a:r>
          </a:p>
        </p:txBody>
      </p:sp>
    </p:spTree>
  </p:cSld>
  <p:clrMapOvr>
    <a:masterClrMapping xmlns:a="http://schemas.openxmlformats.org/drawingml/2006/main"/>
  </p:clrMapOvr>
</p:sld>
</file>