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ac5c1a52847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035cf0a3c4b4f"/>
  </p:sldMasterIdLst>
  <p:sldIdLst>
    <p:sldId xmlns:r="http://schemas.openxmlformats.org/officeDocument/2006/relationships" id="256" r:id="Raeebafb3d46d47ba"/>
    <p:sldId xmlns:r="http://schemas.openxmlformats.org/officeDocument/2006/relationships" id="257" r:id="R3865e3ca7f174a86"/>
    <p:sldId xmlns:r="http://schemas.openxmlformats.org/officeDocument/2006/relationships" id="258" r:id="Ra2dfac37bb5f4d98"/>
    <p:sldId xmlns:r="http://schemas.openxmlformats.org/officeDocument/2006/relationships" id="259" r:id="Rcce5d290c13b4fd8"/>
    <p:sldId xmlns:r="http://schemas.openxmlformats.org/officeDocument/2006/relationships" id="260" r:id="R33729b6d0e5740ec"/>
    <p:sldId xmlns:r="http://schemas.openxmlformats.org/officeDocument/2006/relationships" id="261" r:id="Rb0a2cc9141854351"/>
    <p:sldId xmlns:r="http://schemas.openxmlformats.org/officeDocument/2006/relationships" id="262" r:id="R131c9557dd73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035cf0a3c4b4f" /><Relationship Type="http://schemas.openxmlformats.org/officeDocument/2006/relationships/slide" Target="/ppt/slides/slide1.xml" Id="Raeebafb3d46d47ba" /><Relationship Type="http://schemas.openxmlformats.org/officeDocument/2006/relationships/slide" Target="/ppt/slides/slide2.xml" Id="R3865e3ca7f174a86" /><Relationship Type="http://schemas.openxmlformats.org/officeDocument/2006/relationships/slide" Target="/ppt/slides/slide3.xml" Id="Ra2dfac37bb5f4d98" /><Relationship Type="http://schemas.openxmlformats.org/officeDocument/2006/relationships/slide" Target="/ppt/slides/slide4.xml" Id="Rcce5d290c13b4fd8" /><Relationship Type="http://schemas.openxmlformats.org/officeDocument/2006/relationships/slide" Target="/ppt/slides/slide5.xml" Id="R33729b6d0e5740ec" /><Relationship Type="http://schemas.openxmlformats.org/officeDocument/2006/relationships/slide" Target="/ppt/slides/slide6.xml" Id="Rb0a2cc9141854351" /><Relationship Type="http://schemas.openxmlformats.org/officeDocument/2006/relationships/slide" Target="/ppt/slides/slide7.xml" Id="R131c9557dd73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1dae0806449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8b8882b504837" /><Relationship Type="http://schemas.openxmlformats.org/officeDocument/2006/relationships/theme" Target="/ppt/slideMasters/theme/theme1.xml" Id="R58b3f4b6c4cc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8b8882b5048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e827103424f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d5d527fc3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4627fe70c48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f95838a3947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99a541b6344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14a02695f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f11256ad644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LØVDAL DENTAL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DENTAL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819 811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BÅRD NIKOLAI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SYNNØVE REINARTSEN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919 923 601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 DENTAL AS</a:t>
            </a:r>
          </a:p>
        </p:txBody>
      </p:sp>
    </p:spTree>
  </p:cSld>
  <p:clrMapOvr>
    <a:masterClrMapping xmlns:a="http://schemas.openxmlformats.org/drawingml/2006/main"/>
  </p:clrMapOvr>
</p:sld>
</file>