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db96b55fc2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6dd73b50484d4e"/>
  </p:sldMasterIdLst>
  <p:sldIdLst>
    <p:sldId xmlns:r="http://schemas.openxmlformats.org/officeDocument/2006/relationships" id="256" r:id="R6e834a01ee594420"/>
    <p:sldId xmlns:r="http://schemas.openxmlformats.org/officeDocument/2006/relationships" id="257" r:id="Rde47a784825a4db5"/>
    <p:sldId xmlns:r="http://schemas.openxmlformats.org/officeDocument/2006/relationships" id="258" r:id="R71d4bb48ad0d4db0"/>
    <p:sldId xmlns:r="http://schemas.openxmlformats.org/officeDocument/2006/relationships" id="259" r:id="R45ff1fdc452d4313"/>
    <p:sldId xmlns:r="http://schemas.openxmlformats.org/officeDocument/2006/relationships" id="260" r:id="Ra9520de752224a5f"/>
    <p:sldId xmlns:r="http://schemas.openxmlformats.org/officeDocument/2006/relationships" id="261" r:id="Rc65842dde2fa46d7"/>
    <p:sldId xmlns:r="http://schemas.openxmlformats.org/officeDocument/2006/relationships" id="262" r:id="Rf5e14ccb327040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dd73b50484d4e" /><Relationship Type="http://schemas.openxmlformats.org/officeDocument/2006/relationships/slide" Target="/ppt/slides/slide1.xml" Id="R6e834a01ee594420" /><Relationship Type="http://schemas.openxmlformats.org/officeDocument/2006/relationships/slide" Target="/ppt/slides/slide2.xml" Id="Rde47a784825a4db5" /><Relationship Type="http://schemas.openxmlformats.org/officeDocument/2006/relationships/slide" Target="/ppt/slides/slide3.xml" Id="R71d4bb48ad0d4db0" /><Relationship Type="http://schemas.openxmlformats.org/officeDocument/2006/relationships/slide" Target="/ppt/slides/slide4.xml" Id="R45ff1fdc452d4313" /><Relationship Type="http://schemas.openxmlformats.org/officeDocument/2006/relationships/slide" Target="/ppt/slides/slide5.xml" Id="Ra9520de752224a5f" /><Relationship Type="http://schemas.openxmlformats.org/officeDocument/2006/relationships/slide" Target="/ppt/slides/slide6.xml" Id="Rc65842dde2fa46d7" /><Relationship Type="http://schemas.openxmlformats.org/officeDocument/2006/relationships/slide" Target="/ppt/slides/slide7.xml" Id="Rf5e14ccb327040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46faf150d48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6131be5b1446e" /><Relationship Type="http://schemas.openxmlformats.org/officeDocument/2006/relationships/theme" Target="/ppt/slideMasters/theme/theme1.xml" Id="Rab40398896764d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16131be5b144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773e53dc545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318312b1946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ec673967547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acf1e329a46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412dfb06947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e424ed6a54c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36aec788e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PWA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PWA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1 738 400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1 668 535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4 531 684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6 307 125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PETTER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Meltzers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petter.walstad@pwc.com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919 919 728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