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2ddba4e5d541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eeac6f50ed45f0"/>
  </p:sldMasterIdLst>
  <p:sldIdLst>
    <p:sldId xmlns:r="http://schemas.openxmlformats.org/officeDocument/2006/relationships" id="256" r:id="R7849cc4c98f84fe0"/>
    <p:sldId xmlns:r="http://schemas.openxmlformats.org/officeDocument/2006/relationships" id="257" r:id="R131ffbcb6c40442e"/>
    <p:sldId xmlns:r="http://schemas.openxmlformats.org/officeDocument/2006/relationships" id="258" r:id="R75827ae7d6664a00"/>
    <p:sldId xmlns:r="http://schemas.openxmlformats.org/officeDocument/2006/relationships" id="259" r:id="Rcb20d44793754190"/>
    <p:sldId xmlns:r="http://schemas.openxmlformats.org/officeDocument/2006/relationships" id="260" r:id="R0535d34f34d448e9"/>
    <p:sldId xmlns:r="http://schemas.openxmlformats.org/officeDocument/2006/relationships" id="261" r:id="R3b50db6a210e4197"/>
    <p:sldId xmlns:r="http://schemas.openxmlformats.org/officeDocument/2006/relationships" id="262" r:id="R08b2bae7ab73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eac6f50ed45f0" /><Relationship Type="http://schemas.openxmlformats.org/officeDocument/2006/relationships/slide" Target="/ppt/slides/slide1.xml" Id="R7849cc4c98f84fe0" /><Relationship Type="http://schemas.openxmlformats.org/officeDocument/2006/relationships/slide" Target="/ppt/slides/slide2.xml" Id="R131ffbcb6c40442e" /><Relationship Type="http://schemas.openxmlformats.org/officeDocument/2006/relationships/slide" Target="/ppt/slides/slide3.xml" Id="R75827ae7d6664a00" /><Relationship Type="http://schemas.openxmlformats.org/officeDocument/2006/relationships/slide" Target="/ppt/slides/slide4.xml" Id="Rcb20d44793754190" /><Relationship Type="http://schemas.openxmlformats.org/officeDocument/2006/relationships/slide" Target="/ppt/slides/slide5.xml" Id="R0535d34f34d448e9" /><Relationship Type="http://schemas.openxmlformats.org/officeDocument/2006/relationships/slide" Target="/ppt/slides/slide6.xml" Id="R3b50db6a210e4197" /><Relationship Type="http://schemas.openxmlformats.org/officeDocument/2006/relationships/slide" Target="/ppt/slides/slide7.xml" Id="R08b2bae7ab73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30d0c52414d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1170761ba4f38" /><Relationship Type="http://schemas.openxmlformats.org/officeDocument/2006/relationships/theme" Target="/ppt/slideMasters/theme/theme1.xml" Id="R35fe55084844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1170761ba4f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c64174e07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b1143e8fd4a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e25856ad844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c34c7a75c41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331eabd1a42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ed2b77d0f47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93a8bb28c42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BADEUNGEN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BADEUNGEN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ELLEGÅRD-JACOBSEN ASTRI  –  42,7 %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ELLEGÅRD-JACOBSEN MAGNUS  –  42,7 %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JOSTEIN AUSTVIK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INGRI AUSTVIK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919 919 213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BADEUNGEN AS</a:t>
            </a:r>
          </a:p>
        </p:txBody>
      </p:sp>
    </p:spTree>
  </p:cSld>
  <p:clrMapOvr>
    <a:masterClrMapping xmlns:a="http://schemas.openxmlformats.org/drawingml/2006/main"/>
  </p:clrMapOvr>
</p:sld>
</file>