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e834d6c3fb4c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40aca7aa09400b"/>
  </p:sldMasterIdLst>
  <p:sldIdLst>
    <p:sldId xmlns:r="http://schemas.openxmlformats.org/officeDocument/2006/relationships" id="256" r:id="R0b58612d5f95419b"/>
    <p:sldId xmlns:r="http://schemas.openxmlformats.org/officeDocument/2006/relationships" id="257" r:id="R2cae981df1444dcd"/>
    <p:sldId xmlns:r="http://schemas.openxmlformats.org/officeDocument/2006/relationships" id="258" r:id="R023e14c9428b4a53"/>
    <p:sldId xmlns:r="http://schemas.openxmlformats.org/officeDocument/2006/relationships" id="259" r:id="Re5162cdf721f4ca1"/>
    <p:sldId xmlns:r="http://schemas.openxmlformats.org/officeDocument/2006/relationships" id="260" r:id="Ra69a22b569084752"/>
    <p:sldId xmlns:r="http://schemas.openxmlformats.org/officeDocument/2006/relationships" id="261" r:id="R434cac5a1968408f"/>
    <p:sldId xmlns:r="http://schemas.openxmlformats.org/officeDocument/2006/relationships" id="262" r:id="R590bcc77dc0f4b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0aca7aa09400b" /><Relationship Type="http://schemas.openxmlformats.org/officeDocument/2006/relationships/slide" Target="/ppt/slides/slide1.xml" Id="R0b58612d5f95419b" /><Relationship Type="http://schemas.openxmlformats.org/officeDocument/2006/relationships/slide" Target="/ppt/slides/slide2.xml" Id="R2cae981df1444dcd" /><Relationship Type="http://schemas.openxmlformats.org/officeDocument/2006/relationships/slide" Target="/ppt/slides/slide3.xml" Id="R023e14c9428b4a53" /><Relationship Type="http://schemas.openxmlformats.org/officeDocument/2006/relationships/slide" Target="/ppt/slides/slide4.xml" Id="Re5162cdf721f4ca1" /><Relationship Type="http://schemas.openxmlformats.org/officeDocument/2006/relationships/slide" Target="/ppt/slides/slide5.xml" Id="Ra69a22b569084752" /><Relationship Type="http://schemas.openxmlformats.org/officeDocument/2006/relationships/slide" Target="/ppt/slides/slide6.xml" Id="R434cac5a1968408f" /><Relationship Type="http://schemas.openxmlformats.org/officeDocument/2006/relationships/slide" Target="/ppt/slides/slide7.xml" Id="R590bcc77dc0f4b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5cd9d71254a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2643d2f0a451f" /><Relationship Type="http://schemas.openxmlformats.org/officeDocument/2006/relationships/theme" Target="/ppt/slideMasters/theme/theme1.xml" Id="R789261fc156a47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32643d2f0a45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af16fa66e4d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2781ea4884a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b1b6116a54c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f1d12d3204f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c502724964e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cb81b99e54e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d70169035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