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3b757dbfe343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7a87545cd94209"/>
  </p:sldMasterIdLst>
  <p:sldIdLst>
    <p:sldId xmlns:r="http://schemas.openxmlformats.org/officeDocument/2006/relationships" id="256" r:id="R762cbffe95d34daf"/>
    <p:sldId xmlns:r="http://schemas.openxmlformats.org/officeDocument/2006/relationships" id="257" r:id="R553511f80c0147ff"/>
    <p:sldId xmlns:r="http://schemas.openxmlformats.org/officeDocument/2006/relationships" id="258" r:id="Rdd7209dd264048be"/>
    <p:sldId xmlns:r="http://schemas.openxmlformats.org/officeDocument/2006/relationships" id="259" r:id="R32c2af76c9d84570"/>
    <p:sldId xmlns:r="http://schemas.openxmlformats.org/officeDocument/2006/relationships" id="260" r:id="Rdec19b94b2d943dd"/>
    <p:sldId xmlns:r="http://schemas.openxmlformats.org/officeDocument/2006/relationships" id="261" r:id="R7972dc7e65c042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a87545cd94209" /><Relationship Type="http://schemas.openxmlformats.org/officeDocument/2006/relationships/slide" Target="/ppt/slides/slide1.xml" Id="R762cbffe95d34daf" /><Relationship Type="http://schemas.openxmlformats.org/officeDocument/2006/relationships/slide" Target="/ppt/slides/slide2.xml" Id="R553511f80c0147ff" /><Relationship Type="http://schemas.openxmlformats.org/officeDocument/2006/relationships/slide" Target="/ppt/slides/slide3.xml" Id="Rdd7209dd264048be" /><Relationship Type="http://schemas.openxmlformats.org/officeDocument/2006/relationships/slide" Target="/ppt/slides/slide4.xml" Id="R32c2af76c9d84570" /><Relationship Type="http://schemas.openxmlformats.org/officeDocument/2006/relationships/slide" Target="/ppt/slides/slide5.xml" Id="Rdec19b94b2d943dd" /><Relationship Type="http://schemas.openxmlformats.org/officeDocument/2006/relationships/slide" Target="/ppt/slides/slide6.xml" Id="R7972dc7e65c042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aaf234cfd43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d21006e894044" /><Relationship Type="http://schemas.openxmlformats.org/officeDocument/2006/relationships/theme" Target="/ppt/slideMasters/theme/theme1.xml" Id="Rd31d63d089bd4e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3d21006e89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11ffbd8574b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fb3af49a34e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9a799677844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a622450f548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943a4fc0845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e408b1e4441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