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ddad1d620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447f0b4164471"/>
  </p:sldMasterIdLst>
  <p:sldIdLst>
    <p:sldId xmlns:r="http://schemas.openxmlformats.org/officeDocument/2006/relationships" id="256" r:id="R9055ec4395cd458d"/>
    <p:sldId xmlns:r="http://schemas.openxmlformats.org/officeDocument/2006/relationships" id="257" r:id="Rf838048345a949d4"/>
    <p:sldId xmlns:r="http://schemas.openxmlformats.org/officeDocument/2006/relationships" id="258" r:id="R9a6c1329c5184f51"/>
    <p:sldId xmlns:r="http://schemas.openxmlformats.org/officeDocument/2006/relationships" id="259" r:id="R1f287709f84b4220"/>
    <p:sldId xmlns:r="http://schemas.openxmlformats.org/officeDocument/2006/relationships" id="260" r:id="R62e10e2b9e1a4582"/>
    <p:sldId xmlns:r="http://schemas.openxmlformats.org/officeDocument/2006/relationships" id="261" r:id="R16e50ee88ad24844"/>
    <p:sldId xmlns:r="http://schemas.openxmlformats.org/officeDocument/2006/relationships" id="262" r:id="R118adc878949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447f0b4164471" /><Relationship Type="http://schemas.openxmlformats.org/officeDocument/2006/relationships/slide" Target="/ppt/slides/slide1.xml" Id="R9055ec4395cd458d" /><Relationship Type="http://schemas.openxmlformats.org/officeDocument/2006/relationships/slide" Target="/ppt/slides/slide2.xml" Id="Rf838048345a949d4" /><Relationship Type="http://schemas.openxmlformats.org/officeDocument/2006/relationships/slide" Target="/ppt/slides/slide3.xml" Id="R9a6c1329c5184f51" /><Relationship Type="http://schemas.openxmlformats.org/officeDocument/2006/relationships/slide" Target="/ppt/slides/slide4.xml" Id="R1f287709f84b4220" /><Relationship Type="http://schemas.openxmlformats.org/officeDocument/2006/relationships/slide" Target="/ppt/slides/slide5.xml" Id="R62e10e2b9e1a4582" /><Relationship Type="http://schemas.openxmlformats.org/officeDocument/2006/relationships/slide" Target="/ppt/slides/slide6.xml" Id="R16e50ee88ad24844" /><Relationship Type="http://schemas.openxmlformats.org/officeDocument/2006/relationships/slide" Target="/ppt/slides/slide7.xml" Id="R118adc878949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30ca2d9ff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0a7d4393344c6" /><Relationship Type="http://schemas.openxmlformats.org/officeDocument/2006/relationships/theme" Target="/ppt/slideMasters/theme/theme1.xml" Id="R80e860109c16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40a7d43933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35409e9f2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9257c06e6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49b2570724e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2d2cc9b1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908366238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c0b3e6540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eeb556c54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