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c571e2dec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6ed783c274f0c"/>
  </p:sldMasterIdLst>
  <p:sldIdLst>
    <p:sldId xmlns:r="http://schemas.openxmlformats.org/officeDocument/2006/relationships" id="256" r:id="R63314e785fb64e33"/>
    <p:sldId xmlns:r="http://schemas.openxmlformats.org/officeDocument/2006/relationships" id="257" r:id="Rc80a2c4d4ace44b7"/>
    <p:sldId xmlns:r="http://schemas.openxmlformats.org/officeDocument/2006/relationships" id="258" r:id="Rd27720dcbdef407e"/>
    <p:sldId xmlns:r="http://schemas.openxmlformats.org/officeDocument/2006/relationships" id="259" r:id="R6846767a90334ba5"/>
    <p:sldId xmlns:r="http://schemas.openxmlformats.org/officeDocument/2006/relationships" id="260" r:id="R9df7269eaeb8407c"/>
    <p:sldId xmlns:r="http://schemas.openxmlformats.org/officeDocument/2006/relationships" id="261" r:id="R3515fee3675b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6ed783c274f0c" /><Relationship Type="http://schemas.openxmlformats.org/officeDocument/2006/relationships/slide" Target="/ppt/slides/slide1.xml" Id="R63314e785fb64e33" /><Relationship Type="http://schemas.openxmlformats.org/officeDocument/2006/relationships/slide" Target="/ppt/slides/slide2.xml" Id="Rc80a2c4d4ace44b7" /><Relationship Type="http://schemas.openxmlformats.org/officeDocument/2006/relationships/slide" Target="/ppt/slides/slide3.xml" Id="Rd27720dcbdef407e" /><Relationship Type="http://schemas.openxmlformats.org/officeDocument/2006/relationships/slide" Target="/ppt/slides/slide4.xml" Id="R6846767a90334ba5" /><Relationship Type="http://schemas.openxmlformats.org/officeDocument/2006/relationships/slide" Target="/ppt/slides/slide5.xml" Id="R9df7269eaeb8407c" /><Relationship Type="http://schemas.openxmlformats.org/officeDocument/2006/relationships/slide" Target="/ppt/slides/slide6.xml" Id="R3515fee3675b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d0c44acaa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a798e46ff4373" /><Relationship Type="http://schemas.openxmlformats.org/officeDocument/2006/relationships/theme" Target="/ppt/slideMasters/theme/theme1.xml" Id="R53607bad21444b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0a798e46ff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3f53bc22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d67a333bc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9e622843a4c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58eb39d38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45c95c8c6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b450bc77a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