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a3d748a4b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91f5edb834c9d"/>
  </p:sldMasterIdLst>
  <p:sldIdLst>
    <p:sldId xmlns:r="http://schemas.openxmlformats.org/officeDocument/2006/relationships" id="256" r:id="R4800fef71b1d4ba8"/>
    <p:sldId xmlns:r="http://schemas.openxmlformats.org/officeDocument/2006/relationships" id="257" r:id="Rbf66fb6fef5e4795"/>
    <p:sldId xmlns:r="http://schemas.openxmlformats.org/officeDocument/2006/relationships" id="258" r:id="Rcfc30d514c1d46dd"/>
    <p:sldId xmlns:r="http://schemas.openxmlformats.org/officeDocument/2006/relationships" id="259" r:id="R529157f72ba2440a"/>
    <p:sldId xmlns:r="http://schemas.openxmlformats.org/officeDocument/2006/relationships" id="260" r:id="R21e6d10fb80b4f90"/>
    <p:sldId xmlns:r="http://schemas.openxmlformats.org/officeDocument/2006/relationships" id="261" r:id="R717a33e4089948bf"/>
    <p:sldId xmlns:r="http://schemas.openxmlformats.org/officeDocument/2006/relationships" id="262" r:id="Rac49189c461b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91f5edb834c9d" /><Relationship Type="http://schemas.openxmlformats.org/officeDocument/2006/relationships/slide" Target="/ppt/slides/slide1.xml" Id="R4800fef71b1d4ba8" /><Relationship Type="http://schemas.openxmlformats.org/officeDocument/2006/relationships/slide" Target="/ppt/slides/slide2.xml" Id="Rbf66fb6fef5e4795" /><Relationship Type="http://schemas.openxmlformats.org/officeDocument/2006/relationships/slide" Target="/ppt/slides/slide3.xml" Id="Rcfc30d514c1d46dd" /><Relationship Type="http://schemas.openxmlformats.org/officeDocument/2006/relationships/slide" Target="/ppt/slides/slide4.xml" Id="R529157f72ba2440a" /><Relationship Type="http://schemas.openxmlformats.org/officeDocument/2006/relationships/slide" Target="/ppt/slides/slide5.xml" Id="R21e6d10fb80b4f90" /><Relationship Type="http://schemas.openxmlformats.org/officeDocument/2006/relationships/slide" Target="/ppt/slides/slide6.xml" Id="R717a33e4089948bf" /><Relationship Type="http://schemas.openxmlformats.org/officeDocument/2006/relationships/slide" Target="/ppt/slides/slide7.xml" Id="Rac49189c461b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a9c788a83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3251a98c4ad8" /><Relationship Type="http://schemas.openxmlformats.org/officeDocument/2006/relationships/theme" Target="/ppt/slideMasters/theme/theme1.xml" Id="Rcfe20802018a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f73251a98c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5057f237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dfe152e0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fec475ba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fe4309cc7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14629dff1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8ff027a5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84bc84f8d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OBEL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15 508 950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6 246 028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14 643 650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JULIUSSEN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Karisvingen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919 909 668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 INVEST AS</a:t>
            </a:r>
          </a:p>
        </p:txBody>
      </p:sp>
    </p:spTree>
  </p:cSld>
  <p:clrMapOvr>
    <a:masterClrMapping xmlns:a="http://schemas.openxmlformats.org/drawingml/2006/main"/>
  </p:clrMapOvr>
</p:sld>
</file>